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3"/>
  </p:sldMasterIdLst>
  <p:notesMasterIdLst>
    <p:notesMasterId r:id="rId4"/>
  </p:notesMasterIdLst>
  <p:sldIdLst>
    <p:sldId id="256" r:id="rId5"/>
  </p:sldIdLst>
  <p:sldSz cy="43200625" cx="32399275"/>
  <p:notesSz cx="43200625" cy="32399275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6" roundtripDataSignature="AMtx7mjcG2w+YvV5MWTfRiWS7o+t1kTmT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6" Type="http://customschemas.google.com/relationships/presentationmetadata" Target="meta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7201525" y="2429925"/>
            <a:ext cx="28801850" cy="121497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4320050" y="15389650"/>
            <a:ext cx="34560500" cy="1457965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" name="Shape 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oogle Shape;8;p1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9" name="Google Shape;9;p1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" name="Google Shape;10;p1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6" name="Shape 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7FAF7"/>
        </a:solidFill>
      </p:bgPr>
    </p:bg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"/>
          <p:cNvSpPr/>
          <p:nvPr/>
        </p:nvSpPr>
        <p:spPr>
          <a:xfrm>
            <a:off x="-150876" y="-3353"/>
            <a:ext cx="32399935" cy="43199914"/>
          </a:xfrm>
          <a:prstGeom prst="rect">
            <a:avLst/>
          </a:prstGeom>
          <a:solidFill>
            <a:srgbClr val="D8E2F3"/>
          </a:solidFill>
          <a:ln cap="flat" cmpd="sng" w="12700">
            <a:solidFill>
              <a:srgbClr val="F7FAF7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" name="Google Shape;13;p1"/>
          <p:cNvSpPr/>
          <p:nvPr/>
        </p:nvSpPr>
        <p:spPr>
          <a:xfrm>
            <a:off x="0" y="0"/>
            <a:ext cx="32400000" cy="6903600"/>
          </a:xfrm>
          <a:prstGeom prst="rect">
            <a:avLst/>
          </a:prstGeom>
          <a:solidFill>
            <a:srgbClr val="132740"/>
          </a:solidFill>
          <a:ln cap="flat" cmpd="sng" w="12700">
            <a:solidFill>
              <a:srgbClr val="13274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" name="Google Shape;14;p1"/>
          <p:cNvSpPr/>
          <p:nvPr/>
        </p:nvSpPr>
        <p:spPr>
          <a:xfrm>
            <a:off x="24917400" y="-106575"/>
            <a:ext cx="6537900" cy="7086600"/>
          </a:xfrm>
          <a:prstGeom prst="roundRect">
            <a:avLst>
              <a:gd fmla="val 0" name="adj"/>
            </a:avLst>
          </a:prstGeom>
          <a:solidFill>
            <a:srgbClr val="FFFFFF"/>
          </a:solidFill>
          <a:ln cap="flat" cmpd="sng" w="10150">
            <a:solidFill>
              <a:srgbClr val="F0CEA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" name="Google Shape;15;p1"/>
          <p:cNvSpPr/>
          <p:nvPr/>
        </p:nvSpPr>
        <p:spPr>
          <a:xfrm>
            <a:off x="868675" y="-338225"/>
            <a:ext cx="3886200" cy="7360800"/>
          </a:xfrm>
          <a:prstGeom prst="roundRect">
            <a:avLst>
              <a:gd fmla="val 0" name="adj"/>
            </a:avLst>
          </a:prstGeom>
          <a:solidFill>
            <a:srgbClr val="FFFFFF"/>
          </a:solidFill>
          <a:ln cap="flat" cmpd="sng" w="13950">
            <a:solidFill>
              <a:srgbClr val="F0CEA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22860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" name="Google Shape;16;p1"/>
          <p:cNvSpPr/>
          <p:nvPr/>
        </p:nvSpPr>
        <p:spPr>
          <a:xfrm>
            <a:off x="0" y="6903720"/>
            <a:ext cx="32399935" cy="201168"/>
          </a:xfrm>
          <a:prstGeom prst="rect">
            <a:avLst/>
          </a:prstGeom>
          <a:solidFill>
            <a:srgbClr val="FF7F2A"/>
          </a:solidFill>
          <a:ln cap="flat" cmpd="sng" w="12700">
            <a:solidFill>
              <a:srgbClr val="FF7F2A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" name="Google Shape;17;p1"/>
          <p:cNvSpPr/>
          <p:nvPr/>
        </p:nvSpPr>
        <p:spPr>
          <a:xfrm>
            <a:off x="0" y="7104888"/>
            <a:ext cx="32399935" cy="109728"/>
          </a:xfrm>
          <a:prstGeom prst="rect">
            <a:avLst/>
          </a:prstGeom>
          <a:solidFill>
            <a:srgbClr val="5C6C5E"/>
          </a:solidFill>
          <a:ln cap="flat" cmpd="sng" w="12700">
            <a:solidFill>
              <a:srgbClr val="5C6C5E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" name="Google Shape;18;p1"/>
          <p:cNvSpPr/>
          <p:nvPr/>
        </p:nvSpPr>
        <p:spPr>
          <a:xfrm>
            <a:off x="0" y="41233954"/>
            <a:ext cx="32399935" cy="1965960"/>
          </a:xfrm>
          <a:prstGeom prst="rect">
            <a:avLst/>
          </a:prstGeom>
          <a:solidFill>
            <a:srgbClr val="132740"/>
          </a:solidFill>
          <a:ln cap="flat" cmpd="sng" w="12700">
            <a:solidFill>
              <a:srgbClr val="13274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" name="Google Shape;19;p1"/>
          <p:cNvSpPr/>
          <p:nvPr/>
        </p:nvSpPr>
        <p:spPr>
          <a:xfrm>
            <a:off x="0" y="41051074"/>
            <a:ext cx="32399935" cy="182880"/>
          </a:xfrm>
          <a:prstGeom prst="rect">
            <a:avLst/>
          </a:prstGeom>
          <a:solidFill>
            <a:srgbClr val="FF7F2A"/>
          </a:solidFill>
          <a:ln cap="flat" cmpd="sng" w="12700">
            <a:solidFill>
              <a:srgbClr val="FF7F2A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" name="Google Shape;20;p1"/>
          <p:cNvSpPr/>
          <p:nvPr/>
        </p:nvSpPr>
        <p:spPr>
          <a:xfrm>
            <a:off x="0" y="7214616"/>
            <a:ext cx="301752" cy="33836458"/>
          </a:xfrm>
          <a:prstGeom prst="rect">
            <a:avLst/>
          </a:prstGeom>
          <a:solidFill>
            <a:srgbClr val="FF7F2A"/>
          </a:solidFill>
          <a:ln cap="flat" cmpd="sng" w="12700">
            <a:solidFill>
              <a:srgbClr val="FF7F2A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" name="Google Shape;21;p1"/>
          <p:cNvSpPr/>
          <p:nvPr/>
        </p:nvSpPr>
        <p:spPr>
          <a:xfrm>
            <a:off x="32098183" y="7214616"/>
            <a:ext cx="301752" cy="33836458"/>
          </a:xfrm>
          <a:prstGeom prst="rect">
            <a:avLst/>
          </a:prstGeom>
          <a:solidFill>
            <a:srgbClr val="5C6C5E"/>
          </a:solidFill>
          <a:ln cap="flat" cmpd="sng" w="12700">
            <a:solidFill>
              <a:srgbClr val="5C6C5E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" name="Google Shape;22;p1"/>
          <p:cNvSpPr/>
          <p:nvPr/>
        </p:nvSpPr>
        <p:spPr>
          <a:xfrm>
            <a:off x="1033272" y="969264"/>
            <a:ext cx="3557016" cy="1554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250" lIns="250" spcFirstLastPara="1" rIns="250" wrap="square" tIns="25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5C6C5E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rgbClr val="5C6C5E"/>
                </a:solidFill>
                <a:latin typeface="Arial"/>
                <a:ea typeface="Arial"/>
                <a:cs typeface="Arial"/>
                <a:sym typeface="Arial"/>
              </a:rPr>
              <a:t>INSTITUTIONAL</a:t>
            </a:r>
            <a:endParaRPr b="0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5C6C5E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rgbClr val="5C6C5E"/>
                </a:solidFill>
                <a:latin typeface="Arial"/>
                <a:ea typeface="Arial"/>
                <a:cs typeface="Arial"/>
                <a:sym typeface="Arial"/>
              </a:rPr>
              <a:t>LOGO</a:t>
            </a:r>
            <a:endParaRPr b="0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" name="Google Shape;23;p1"/>
          <p:cNvSpPr/>
          <p:nvPr/>
        </p:nvSpPr>
        <p:spPr>
          <a:xfrm>
            <a:off x="1033272" y="3848100"/>
            <a:ext cx="3557016" cy="1097280"/>
          </a:xfrm>
          <a:prstGeom prst="rect">
            <a:avLst/>
          </a:prstGeom>
          <a:noFill/>
          <a:ln>
            <a:noFill/>
          </a:ln>
        </p:spPr>
        <p:txBody>
          <a:bodyPr anchorCtr="0" anchor="ctr" bIns="250" lIns="250" spcFirstLastPara="1" rIns="250" wrap="square" tIns="25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5C6C5E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rgbClr val="5C6C5E"/>
                </a:solidFill>
                <a:latin typeface="Arial"/>
                <a:ea typeface="Arial"/>
                <a:cs typeface="Arial"/>
                <a:sym typeface="Arial"/>
              </a:rPr>
              <a:t>LAB / GROUP</a:t>
            </a:r>
            <a:endParaRPr b="0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5C6C5E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rgbClr val="5C6C5E"/>
                </a:solidFill>
                <a:latin typeface="Arial"/>
                <a:ea typeface="Arial"/>
                <a:cs typeface="Arial"/>
                <a:sym typeface="Arial"/>
              </a:rPr>
              <a:t>LOGO</a:t>
            </a:r>
            <a:endParaRPr b="0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" name="Google Shape;24;p1"/>
          <p:cNvSpPr/>
          <p:nvPr/>
        </p:nvSpPr>
        <p:spPr>
          <a:xfrm>
            <a:off x="5349240" y="713232"/>
            <a:ext cx="19156680" cy="1920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250" lIns="250" spcFirstLastPara="1" rIns="250" wrap="square" tIns="25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800"/>
              <a:buFont typeface="Arial"/>
              <a:buNone/>
            </a:pPr>
            <a:r>
              <a:rPr b="1" i="0" lang="en-US" sz="4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TITLE OF THE SCIENTIFIC POSTER GOES HERE</a:t>
            </a:r>
            <a:endParaRPr b="0" i="0" sz="4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" name="Google Shape;25;p1"/>
          <p:cNvSpPr/>
          <p:nvPr/>
        </p:nvSpPr>
        <p:spPr>
          <a:xfrm>
            <a:off x="5760720" y="2852928"/>
            <a:ext cx="1833372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50" lIns="250" spcFirstLastPara="1" rIns="250" wrap="square" tIns="25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0CEA6"/>
              </a:buClr>
              <a:buSzPts val="3200"/>
              <a:buFont typeface="Arial"/>
              <a:buNone/>
            </a:pPr>
            <a:r>
              <a:rPr b="1" i="0" lang="en-US" sz="3200" u="none" cap="none" strike="noStrike">
                <a:solidFill>
                  <a:srgbClr val="F0CEA6"/>
                </a:solidFill>
                <a:latin typeface="Arial"/>
                <a:ea typeface="Arial"/>
                <a:cs typeface="Arial"/>
                <a:sym typeface="Arial"/>
              </a:rPr>
              <a:t>Author Name¹, Author Name², Author Name³</a:t>
            </a:r>
            <a:endParaRPr b="0" i="0" sz="3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" name="Google Shape;26;p1"/>
          <p:cNvSpPr/>
          <p:nvPr/>
        </p:nvSpPr>
        <p:spPr>
          <a:xfrm>
            <a:off x="5440680" y="3675888"/>
            <a:ext cx="18973800" cy="621792"/>
          </a:xfrm>
          <a:prstGeom prst="rect">
            <a:avLst/>
          </a:prstGeom>
          <a:noFill/>
          <a:ln>
            <a:noFill/>
          </a:ln>
        </p:spPr>
        <p:txBody>
          <a:bodyPr anchorCtr="0" anchor="ctr" bIns="250" lIns="250" spcFirstLastPara="1" rIns="250" wrap="square" tIns="25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E7EEF0"/>
              </a:buClr>
              <a:buSzPts val="2800"/>
              <a:buFont typeface="Arial"/>
              <a:buNone/>
            </a:pPr>
            <a:r>
              <a:rPr b="0" i="0" lang="en-US" sz="2800" u="none" cap="none" strike="noStrike">
                <a:solidFill>
                  <a:srgbClr val="E7EEF0"/>
                </a:solidFill>
                <a:latin typeface="Arial"/>
                <a:ea typeface="Arial"/>
                <a:cs typeface="Arial"/>
                <a:sym typeface="Arial"/>
              </a:rPr>
              <a:t>¹Institution / Department, City, Country  •  ²Institution / Department, City, Country  •  contact@email.com</a:t>
            </a:r>
            <a:endParaRPr b="0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" name="Google Shape;27;p1"/>
          <p:cNvSpPr/>
          <p:nvPr/>
        </p:nvSpPr>
        <p:spPr>
          <a:xfrm>
            <a:off x="6126480" y="4773168"/>
            <a:ext cx="17602200" cy="603504"/>
          </a:xfrm>
          <a:prstGeom prst="rect">
            <a:avLst/>
          </a:prstGeom>
          <a:noFill/>
          <a:ln>
            <a:noFill/>
          </a:ln>
        </p:spPr>
        <p:txBody>
          <a:bodyPr anchorCtr="0" anchor="ctr" bIns="250" lIns="250" spcFirstLastPara="1" rIns="250" wrap="square" tIns="25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7F2A"/>
              </a:buClr>
              <a:buSzPts val="2800"/>
              <a:buFont typeface="Arial"/>
              <a:buNone/>
            </a:pPr>
            <a:r>
              <a:rPr b="1" i="0" lang="en-US" sz="2800" u="none" cap="none" strike="noStrike">
                <a:solidFill>
                  <a:srgbClr val="FF7F2A"/>
                </a:solidFill>
                <a:latin typeface="Arial"/>
                <a:ea typeface="Arial"/>
                <a:cs typeface="Arial"/>
                <a:sym typeface="Arial"/>
              </a:rPr>
              <a:t>BSB 2026 • Brazilian Symposium on Bioinformatics • Ribeirão Preto, SP</a:t>
            </a:r>
            <a:endParaRPr b="0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/mnt/data/logo_bsb2026_cropped.png" id="28" name="Google Shape;28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5255728" y="896112"/>
            <a:ext cx="5870448" cy="4224528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Google Shape;29;p1"/>
          <p:cNvSpPr/>
          <p:nvPr/>
        </p:nvSpPr>
        <p:spPr>
          <a:xfrm>
            <a:off x="914400" y="7790688"/>
            <a:ext cx="9855098" cy="8732520"/>
          </a:xfrm>
          <a:prstGeom prst="roundRect">
            <a:avLst>
              <a:gd fmla="val 0" name="adj"/>
            </a:avLst>
          </a:prstGeom>
          <a:solidFill>
            <a:srgbClr val="FFFFFF"/>
          </a:solidFill>
          <a:ln cap="flat" cmpd="sng" w="15225">
            <a:solidFill>
              <a:srgbClr val="CFD8D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" name="Google Shape;30;p1"/>
          <p:cNvSpPr/>
          <p:nvPr/>
        </p:nvSpPr>
        <p:spPr>
          <a:xfrm>
            <a:off x="914400" y="7790688"/>
            <a:ext cx="9855098" cy="868680"/>
          </a:xfrm>
          <a:prstGeom prst="rect">
            <a:avLst/>
          </a:prstGeom>
          <a:solidFill>
            <a:srgbClr val="132740"/>
          </a:solidFill>
          <a:ln cap="flat" cmpd="sng" w="12700">
            <a:solidFill>
              <a:srgbClr val="13274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" name="Google Shape;31;p1"/>
          <p:cNvSpPr/>
          <p:nvPr/>
        </p:nvSpPr>
        <p:spPr>
          <a:xfrm>
            <a:off x="914400" y="7790688"/>
            <a:ext cx="201168" cy="868680"/>
          </a:xfrm>
          <a:prstGeom prst="rect">
            <a:avLst/>
          </a:prstGeom>
          <a:solidFill>
            <a:srgbClr val="FF7F2A"/>
          </a:solidFill>
          <a:ln cap="flat" cmpd="sng" w="12700">
            <a:solidFill>
              <a:srgbClr val="FF7F2A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" name="Google Shape;32;p1"/>
          <p:cNvSpPr/>
          <p:nvPr/>
        </p:nvSpPr>
        <p:spPr>
          <a:xfrm>
            <a:off x="1243584" y="7863840"/>
            <a:ext cx="9196730" cy="740664"/>
          </a:xfrm>
          <a:prstGeom prst="rect">
            <a:avLst/>
          </a:prstGeom>
          <a:noFill/>
          <a:ln>
            <a:noFill/>
          </a:ln>
        </p:spPr>
        <p:txBody>
          <a:bodyPr anchorCtr="0" anchor="ctr" bIns="250" lIns="250" spcFirstLastPara="1" rIns="250" wrap="square" tIns="25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Arial"/>
              <a:buNone/>
            </a:pPr>
            <a:r>
              <a:rPr b="1" lang="en-US" sz="3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INTRODUCTION</a:t>
            </a:r>
            <a:endParaRPr sz="3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" name="Google Shape;33;p1"/>
          <p:cNvSpPr/>
          <p:nvPr/>
        </p:nvSpPr>
        <p:spPr>
          <a:xfrm>
            <a:off x="1243584" y="8897111"/>
            <a:ext cx="9196730" cy="3613187"/>
          </a:xfrm>
          <a:prstGeom prst="rect">
            <a:avLst/>
          </a:prstGeom>
          <a:noFill/>
          <a:ln>
            <a:noFill/>
          </a:ln>
        </p:spPr>
        <p:txBody>
          <a:bodyPr anchorCtr="0" anchor="t" bIns="750" lIns="750" spcFirstLastPara="1" rIns="750" wrap="square" tIns="7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rgbClr val="1E293B"/>
                </a:solidFill>
                <a:latin typeface="Arial"/>
                <a:ea typeface="Arial"/>
                <a:cs typeface="Arial"/>
                <a:sym typeface="Arial"/>
              </a:rPr>
              <a:t>Briefly present the scientific context and the main knowledge gap.</a:t>
            </a:r>
            <a:br>
              <a:rPr lang="en-US" sz="2800">
                <a:solidFill>
                  <a:srgbClr val="1E293B"/>
                </a:solidFill>
                <a:latin typeface="Arial"/>
                <a:ea typeface="Arial"/>
                <a:cs typeface="Arial"/>
                <a:sym typeface="Arial"/>
              </a:rPr>
            </a:br>
            <a:endParaRPr sz="2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rgbClr val="1E293B"/>
                </a:solidFill>
                <a:latin typeface="Arial"/>
                <a:ea typeface="Arial"/>
                <a:cs typeface="Arial"/>
                <a:sym typeface="Arial"/>
              </a:rPr>
              <a:t>Explain why the problem is relevant to bioinformatics and/or computational biology.</a:t>
            </a:r>
            <a:br>
              <a:rPr lang="en-US" sz="2800">
                <a:solidFill>
                  <a:srgbClr val="1E293B"/>
                </a:solidFill>
                <a:latin typeface="Arial"/>
                <a:ea typeface="Arial"/>
                <a:cs typeface="Arial"/>
                <a:sym typeface="Arial"/>
              </a:rPr>
            </a:b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rgbClr val="1E293B"/>
                </a:solidFill>
                <a:latin typeface="Arial"/>
                <a:ea typeface="Arial"/>
                <a:cs typeface="Arial"/>
                <a:sym typeface="Arial"/>
              </a:rPr>
              <a:t>Use short paragraphs or bullets; avoid dense blocks of text.</a:t>
            </a:r>
            <a:endParaRPr sz="2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" name="Google Shape;34;p1"/>
          <p:cNvSpPr/>
          <p:nvPr/>
        </p:nvSpPr>
        <p:spPr>
          <a:xfrm>
            <a:off x="1243584" y="12783312"/>
            <a:ext cx="9196730" cy="3502152"/>
          </a:xfrm>
          <a:prstGeom prst="roundRect">
            <a:avLst>
              <a:gd fmla="val 0" name="adj"/>
            </a:avLst>
          </a:prstGeom>
          <a:solidFill>
            <a:srgbClr val="EEF3EE"/>
          </a:solidFill>
          <a:ln cap="flat" cmpd="sng" w="12700">
            <a:solidFill>
              <a:srgbClr val="CFD8D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" name="Google Shape;35;p1"/>
          <p:cNvSpPr/>
          <p:nvPr/>
        </p:nvSpPr>
        <p:spPr>
          <a:xfrm>
            <a:off x="1472184" y="12940067"/>
            <a:ext cx="873953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250" lIns="250" spcFirstLastPara="1" rIns="250" wrap="square" tIns="25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C6C5E"/>
              </a:buClr>
              <a:buSzPts val="2400"/>
              <a:buFont typeface="Arial"/>
              <a:buNone/>
            </a:pPr>
            <a:r>
              <a:rPr b="1" lang="en-US" sz="2400">
                <a:solidFill>
                  <a:srgbClr val="5C6C5E"/>
                </a:solidFill>
                <a:latin typeface="Arial"/>
                <a:ea typeface="Arial"/>
                <a:cs typeface="Arial"/>
                <a:sym typeface="Arial"/>
              </a:rPr>
              <a:t>Conceptual overview / graphical abstract</a:t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" name="Google Shape;36;p1"/>
          <p:cNvSpPr/>
          <p:nvPr/>
        </p:nvSpPr>
        <p:spPr>
          <a:xfrm>
            <a:off x="1792224" y="14392982"/>
            <a:ext cx="8099450" cy="594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250" lIns="250" spcFirstLastPara="1" rIns="250" wrap="square" tIns="25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9AA4A0"/>
              </a:buClr>
              <a:buSzPts val="2800"/>
              <a:buFont typeface="Arial"/>
              <a:buNone/>
            </a:pPr>
            <a:r>
              <a:rPr b="1" lang="en-US" sz="2800">
                <a:solidFill>
                  <a:srgbClr val="9AA4A0"/>
                </a:solidFill>
                <a:latin typeface="Arial"/>
                <a:ea typeface="Arial"/>
                <a:cs typeface="Arial"/>
                <a:sym typeface="Arial"/>
              </a:rPr>
              <a:t>INSERT FIGURE / IMAGE</a:t>
            </a:r>
            <a:endParaRPr sz="2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1"/>
          <p:cNvSpPr/>
          <p:nvPr/>
        </p:nvSpPr>
        <p:spPr>
          <a:xfrm>
            <a:off x="914400" y="16980408"/>
            <a:ext cx="9855098" cy="4297680"/>
          </a:xfrm>
          <a:prstGeom prst="roundRect">
            <a:avLst>
              <a:gd fmla="val 0" name="adj"/>
            </a:avLst>
          </a:prstGeom>
          <a:solidFill>
            <a:srgbClr val="FFFFFF"/>
          </a:solidFill>
          <a:ln cap="flat" cmpd="sng" w="15225">
            <a:solidFill>
              <a:srgbClr val="CFD8D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" name="Google Shape;38;p1"/>
          <p:cNvSpPr/>
          <p:nvPr/>
        </p:nvSpPr>
        <p:spPr>
          <a:xfrm>
            <a:off x="914400" y="16980408"/>
            <a:ext cx="9855098" cy="868680"/>
          </a:xfrm>
          <a:prstGeom prst="rect">
            <a:avLst/>
          </a:prstGeom>
          <a:solidFill>
            <a:srgbClr val="5C6C5E"/>
          </a:solidFill>
          <a:ln cap="flat" cmpd="sng" w="12700">
            <a:solidFill>
              <a:srgbClr val="5C6C5E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" name="Google Shape;39;p1"/>
          <p:cNvSpPr/>
          <p:nvPr/>
        </p:nvSpPr>
        <p:spPr>
          <a:xfrm>
            <a:off x="914400" y="16980408"/>
            <a:ext cx="201168" cy="868680"/>
          </a:xfrm>
          <a:prstGeom prst="rect">
            <a:avLst/>
          </a:prstGeom>
          <a:solidFill>
            <a:srgbClr val="FF7F2A"/>
          </a:solidFill>
          <a:ln cap="flat" cmpd="sng" w="12700">
            <a:solidFill>
              <a:srgbClr val="FF7F2A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" name="Google Shape;40;p1"/>
          <p:cNvSpPr/>
          <p:nvPr/>
        </p:nvSpPr>
        <p:spPr>
          <a:xfrm>
            <a:off x="1243584" y="17053560"/>
            <a:ext cx="9196730" cy="740664"/>
          </a:xfrm>
          <a:prstGeom prst="rect">
            <a:avLst/>
          </a:prstGeom>
          <a:noFill/>
          <a:ln>
            <a:noFill/>
          </a:ln>
        </p:spPr>
        <p:txBody>
          <a:bodyPr anchorCtr="0" anchor="ctr" bIns="250" lIns="250" spcFirstLastPara="1" rIns="250" wrap="square" tIns="25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Arial"/>
              <a:buNone/>
            </a:pPr>
            <a:r>
              <a:rPr b="1" lang="en-US" sz="3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OBJECTIVE</a:t>
            </a:r>
            <a:endParaRPr sz="3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" name="Google Shape;41;p1"/>
          <p:cNvSpPr/>
          <p:nvPr/>
        </p:nvSpPr>
        <p:spPr>
          <a:xfrm>
            <a:off x="1243584" y="18086832"/>
            <a:ext cx="9196730" cy="2953512"/>
          </a:xfrm>
          <a:prstGeom prst="rect">
            <a:avLst/>
          </a:prstGeom>
          <a:noFill/>
          <a:ln>
            <a:noFill/>
          </a:ln>
        </p:spPr>
        <p:txBody>
          <a:bodyPr anchorCtr="0" anchor="ctr" bIns="375" lIns="375" spcFirstLastPara="1" rIns="375" wrap="square" tIns="375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E293B"/>
              </a:buClr>
              <a:buSzPts val="2800"/>
              <a:buFont typeface="Arial"/>
              <a:buNone/>
            </a:pPr>
            <a:r>
              <a:rPr lang="en-US" sz="2800">
                <a:solidFill>
                  <a:srgbClr val="1E293B"/>
                </a:solidFill>
                <a:latin typeface="Arial"/>
                <a:ea typeface="Arial"/>
                <a:cs typeface="Arial"/>
                <a:sym typeface="Arial"/>
              </a:rPr>
              <a:t>State the main objective in one clear sentence.</a:t>
            </a:r>
            <a:endParaRPr sz="2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E293B"/>
              </a:buClr>
              <a:buSzPts val="2800"/>
              <a:buFont typeface="Arial"/>
              <a:buNone/>
            </a:pPr>
            <a:r>
              <a:rPr lang="en-US" sz="2800">
                <a:solidFill>
                  <a:srgbClr val="1E293B"/>
                </a:solidFill>
                <a:latin typeface="Arial"/>
                <a:ea typeface="Arial"/>
                <a:cs typeface="Arial"/>
                <a:sym typeface="Arial"/>
              </a:rPr>
              <a:t>Add 1–2 specific objectives only if necessary.</a:t>
            </a:r>
            <a:endParaRPr sz="2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" name="Google Shape;42;p1"/>
          <p:cNvSpPr/>
          <p:nvPr/>
        </p:nvSpPr>
        <p:spPr>
          <a:xfrm>
            <a:off x="914400" y="21735288"/>
            <a:ext cx="9855098" cy="19129248"/>
          </a:xfrm>
          <a:prstGeom prst="roundRect">
            <a:avLst>
              <a:gd fmla="val 0" name="adj"/>
            </a:avLst>
          </a:prstGeom>
          <a:solidFill>
            <a:srgbClr val="FFFFFF"/>
          </a:solidFill>
          <a:ln cap="flat" cmpd="sng" w="15225">
            <a:solidFill>
              <a:srgbClr val="CFD8D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" name="Google Shape;43;p1"/>
          <p:cNvSpPr/>
          <p:nvPr/>
        </p:nvSpPr>
        <p:spPr>
          <a:xfrm>
            <a:off x="914400" y="21735288"/>
            <a:ext cx="9855098" cy="868680"/>
          </a:xfrm>
          <a:prstGeom prst="rect">
            <a:avLst/>
          </a:prstGeom>
          <a:solidFill>
            <a:srgbClr val="132740"/>
          </a:solidFill>
          <a:ln cap="flat" cmpd="sng" w="12700">
            <a:solidFill>
              <a:srgbClr val="13274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" name="Google Shape;44;p1"/>
          <p:cNvSpPr/>
          <p:nvPr/>
        </p:nvSpPr>
        <p:spPr>
          <a:xfrm>
            <a:off x="914400" y="21735288"/>
            <a:ext cx="201168" cy="868680"/>
          </a:xfrm>
          <a:prstGeom prst="rect">
            <a:avLst/>
          </a:prstGeom>
          <a:solidFill>
            <a:srgbClr val="FF7F2A"/>
          </a:solidFill>
          <a:ln cap="flat" cmpd="sng" w="12700">
            <a:solidFill>
              <a:srgbClr val="FF7F2A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" name="Google Shape;45;p1"/>
          <p:cNvSpPr/>
          <p:nvPr/>
        </p:nvSpPr>
        <p:spPr>
          <a:xfrm>
            <a:off x="1243584" y="21808440"/>
            <a:ext cx="9196730" cy="740664"/>
          </a:xfrm>
          <a:prstGeom prst="rect">
            <a:avLst/>
          </a:prstGeom>
          <a:noFill/>
          <a:ln>
            <a:noFill/>
          </a:ln>
        </p:spPr>
        <p:txBody>
          <a:bodyPr anchorCtr="0" anchor="ctr" bIns="250" lIns="250" spcFirstLastPara="1" rIns="250" wrap="square" tIns="25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Arial"/>
              <a:buNone/>
            </a:pPr>
            <a:r>
              <a:rPr b="1" lang="en-US" sz="3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METHODS</a:t>
            </a:r>
            <a:endParaRPr sz="3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" name="Google Shape;46;p1"/>
          <p:cNvSpPr/>
          <p:nvPr/>
        </p:nvSpPr>
        <p:spPr>
          <a:xfrm>
            <a:off x="1243584" y="22841712"/>
            <a:ext cx="9196730" cy="3337560"/>
          </a:xfrm>
          <a:prstGeom prst="rect">
            <a:avLst/>
          </a:prstGeom>
          <a:noFill/>
          <a:ln>
            <a:noFill/>
          </a:ln>
        </p:spPr>
        <p:txBody>
          <a:bodyPr anchorCtr="0" anchor="t" bIns="750" lIns="750" spcFirstLastPara="1" rIns="750" wrap="square" tIns="7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rgbClr val="1E293B"/>
                </a:solidFill>
                <a:latin typeface="Arial"/>
                <a:ea typeface="Arial"/>
                <a:cs typeface="Arial"/>
                <a:sym typeface="Arial"/>
              </a:rPr>
              <a:t>Study design, dataset/source, inclusion criteria and preprocessing.</a:t>
            </a:r>
            <a:br>
              <a:rPr lang="en-US" sz="2800">
                <a:solidFill>
                  <a:srgbClr val="1E293B"/>
                </a:solidFill>
                <a:latin typeface="Arial"/>
                <a:ea typeface="Arial"/>
                <a:cs typeface="Arial"/>
                <a:sym typeface="Arial"/>
              </a:rPr>
            </a:br>
            <a:endParaRPr sz="2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rgbClr val="1E293B"/>
                </a:solidFill>
                <a:latin typeface="Arial"/>
                <a:ea typeface="Arial"/>
                <a:cs typeface="Arial"/>
                <a:sym typeface="Arial"/>
              </a:rPr>
              <a:t>Computational pipeline, statistical methods and validation strategy.</a:t>
            </a:r>
            <a:br>
              <a:rPr lang="en-US" sz="2800">
                <a:solidFill>
                  <a:srgbClr val="1E293B"/>
                </a:solidFill>
                <a:latin typeface="Arial"/>
                <a:ea typeface="Arial"/>
                <a:cs typeface="Arial"/>
                <a:sym typeface="Arial"/>
              </a:rPr>
            </a:br>
            <a:endParaRPr sz="2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rgbClr val="1E293B"/>
                </a:solidFill>
                <a:latin typeface="Arial"/>
                <a:ea typeface="Arial"/>
                <a:cs typeface="Arial"/>
                <a:sym typeface="Arial"/>
              </a:rPr>
              <a:t>Tools, versions, reproducibility repository and ethical approvals when applicable.</a:t>
            </a:r>
            <a:endParaRPr sz="2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47" name="Google Shape;47;p1"/>
          <p:cNvCxnSpPr/>
          <p:nvPr/>
        </p:nvCxnSpPr>
        <p:spPr>
          <a:xfrm>
            <a:off x="3438144" y="27550872"/>
            <a:ext cx="1579093" cy="0"/>
          </a:xfrm>
          <a:prstGeom prst="straightConnector1">
            <a:avLst/>
          </a:prstGeom>
          <a:noFill/>
          <a:ln cap="flat" cmpd="sng" w="25400">
            <a:solidFill>
              <a:srgbClr val="FF7F2A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48" name="Google Shape;48;p1"/>
          <p:cNvCxnSpPr/>
          <p:nvPr/>
        </p:nvCxnSpPr>
        <p:spPr>
          <a:xfrm>
            <a:off x="5154397" y="27550872"/>
            <a:ext cx="1579093" cy="0"/>
          </a:xfrm>
          <a:prstGeom prst="straightConnector1">
            <a:avLst/>
          </a:prstGeom>
          <a:noFill/>
          <a:ln cap="flat" cmpd="sng" w="25400">
            <a:solidFill>
              <a:srgbClr val="FF7F2A"/>
            </a:solidFill>
            <a:prstDash val="solid"/>
            <a:round/>
            <a:headEnd len="sm" w="sm" type="none"/>
            <a:tailEnd len="med" w="med" type="triangle"/>
          </a:ln>
        </p:spPr>
      </p:cxnSp>
      <p:cxnSp>
        <p:nvCxnSpPr>
          <p:cNvPr id="49" name="Google Shape;49;p1"/>
          <p:cNvCxnSpPr/>
          <p:nvPr/>
        </p:nvCxnSpPr>
        <p:spPr>
          <a:xfrm>
            <a:off x="6870649" y="27550872"/>
            <a:ext cx="1579093" cy="0"/>
          </a:xfrm>
          <a:prstGeom prst="straightConnector1">
            <a:avLst/>
          </a:prstGeom>
          <a:noFill/>
          <a:ln cap="flat" cmpd="sng" w="25400">
            <a:solidFill>
              <a:srgbClr val="FF7F2A"/>
            </a:solidFill>
            <a:prstDash val="solid"/>
            <a:round/>
            <a:headEnd len="sm" w="sm" type="none"/>
            <a:tailEnd len="med" w="med" type="triangle"/>
          </a:ln>
        </p:spPr>
      </p:cxnSp>
      <p:sp>
        <p:nvSpPr>
          <p:cNvPr id="50" name="Google Shape;50;p1"/>
          <p:cNvSpPr/>
          <p:nvPr/>
        </p:nvSpPr>
        <p:spPr>
          <a:xfrm>
            <a:off x="1380744" y="26636472"/>
            <a:ext cx="2093443" cy="1828800"/>
          </a:xfrm>
          <a:prstGeom prst="roundRect">
            <a:avLst>
              <a:gd fmla="val 16667" name="adj"/>
            </a:avLst>
          </a:prstGeom>
          <a:solidFill>
            <a:srgbClr val="EAF3F7"/>
          </a:solidFill>
          <a:ln cap="flat" cmpd="sng" w="12700">
            <a:solidFill>
              <a:srgbClr val="5C6C5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" name="Google Shape;51;p1"/>
          <p:cNvSpPr/>
          <p:nvPr/>
        </p:nvSpPr>
        <p:spPr>
          <a:xfrm>
            <a:off x="1472184" y="27111960"/>
            <a:ext cx="1910563" cy="82296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5" lIns="125" spcFirstLastPara="1" rIns="125" wrap="square" tIns="125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32740"/>
              </a:buClr>
              <a:buSzPts val="2400"/>
              <a:buFont typeface="Arial"/>
              <a:buNone/>
            </a:pPr>
            <a:r>
              <a:rPr b="1" lang="en-US" sz="2400">
                <a:solidFill>
                  <a:srgbClr val="132740"/>
                </a:solidFill>
                <a:latin typeface="Arial"/>
                <a:ea typeface="Arial"/>
                <a:cs typeface="Arial"/>
                <a:sym typeface="Arial"/>
              </a:rPr>
              <a:t>Data</a:t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" name="Google Shape;52;p1"/>
          <p:cNvSpPr/>
          <p:nvPr/>
        </p:nvSpPr>
        <p:spPr>
          <a:xfrm>
            <a:off x="3657067" y="26636472"/>
            <a:ext cx="2093443" cy="1828800"/>
          </a:xfrm>
          <a:prstGeom prst="roundRect">
            <a:avLst>
              <a:gd fmla="val 16667" name="adj"/>
            </a:avLst>
          </a:prstGeom>
          <a:solidFill>
            <a:srgbClr val="FFF1E8"/>
          </a:solidFill>
          <a:ln cap="flat" cmpd="sng" w="12700">
            <a:solidFill>
              <a:srgbClr val="FF7F2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" name="Google Shape;53;p1"/>
          <p:cNvSpPr/>
          <p:nvPr/>
        </p:nvSpPr>
        <p:spPr>
          <a:xfrm>
            <a:off x="3748507" y="27111960"/>
            <a:ext cx="1910563" cy="82296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5" lIns="125" spcFirstLastPara="1" rIns="125" wrap="square" tIns="125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32740"/>
              </a:buClr>
              <a:buSzPts val="2100"/>
              <a:buFont typeface="Arial"/>
              <a:buNone/>
            </a:pPr>
            <a:r>
              <a:rPr b="1" lang="en-US" sz="2100">
                <a:solidFill>
                  <a:srgbClr val="132740"/>
                </a:solidFill>
                <a:latin typeface="Arial"/>
                <a:ea typeface="Arial"/>
                <a:cs typeface="Arial"/>
                <a:sym typeface="Arial"/>
              </a:rPr>
              <a:t>Preprocessing</a:t>
            </a:r>
            <a:endParaRPr sz="2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" name="Google Shape;54;p1"/>
          <p:cNvSpPr/>
          <p:nvPr/>
        </p:nvSpPr>
        <p:spPr>
          <a:xfrm>
            <a:off x="5933389" y="26636472"/>
            <a:ext cx="2093443" cy="1828800"/>
          </a:xfrm>
          <a:prstGeom prst="roundRect">
            <a:avLst>
              <a:gd fmla="val 16667" name="adj"/>
            </a:avLst>
          </a:prstGeom>
          <a:solidFill>
            <a:srgbClr val="EAF3F7"/>
          </a:solidFill>
          <a:ln cap="flat" cmpd="sng" w="12700">
            <a:solidFill>
              <a:srgbClr val="5C6C5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"/>
          <p:cNvSpPr/>
          <p:nvPr/>
        </p:nvSpPr>
        <p:spPr>
          <a:xfrm>
            <a:off x="6024829" y="27111960"/>
            <a:ext cx="1910563" cy="82296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5" lIns="125" spcFirstLastPara="1" rIns="125" wrap="square" tIns="125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32740"/>
              </a:buClr>
              <a:buSzPts val="2400"/>
              <a:buFont typeface="Arial"/>
              <a:buNone/>
            </a:pPr>
            <a:r>
              <a:rPr b="1" lang="en-US" sz="2400">
                <a:solidFill>
                  <a:srgbClr val="132740"/>
                </a:solidFill>
                <a:latin typeface="Arial"/>
                <a:ea typeface="Arial"/>
                <a:cs typeface="Arial"/>
                <a:sym typeface="Arial"/>
              </a:rPr>
              <a:t>Analysis</a:t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" name="Google Shape;56;p1"/>
          <p:cNvSpPr/>
          <p:nvPr/>
        </p:nvSpPr>
        <p:spPr>
          <a:xfrm>
            <a:off x="8209712" y="26636472"/>
            <a:ext cx="2093443" cy="1828800"/>
          </a:xfrm>
          <a:prstGeom prst="roundRect">
            <a:avLst>
              <a:gd fmla="val 16667" name="adj"/>
            </a:avLst>
          </a:prstGeom>
          <a:solidFill>
            <a:srgbClr val="FFF1E8"/>
          </a:solidFill>
          <a:ln cap="flat" cmpd="sng" w="12700">
            <a:solidFill>
              <a:srgbClr val="FF7F2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" name="Google Shape;57;p1"/>
          <p:cNvSpPr/>
          <p:nvPr/>
        </p:nvSpPr>
        <p:spPr>
          <a:xfrm>
            <a:off x="8301152" y="27111960"/>
            <a:ext cx="1910563" cy="82296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5" lIns="125" spcFirstLastPara="1" rIns="125" wrap="square" tIns="125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32740"/>
              </a:buClr>
              <a:buSzPts val="2400"/>
              <a:buFont typeface="Arial"/>
              <a:buNone/>
            </a:pPr>
            <a:r>
              <a:rPr b="1" lang="en-US" sz="2400">
                <a:solidFill>
                  <a:srgbClr val="132740"/>
                </a:solidFill>
                <a:latin typeface="Arial"/>
                <a:ea typeface="Arial"/>
                <a:cs typeface="Arial"/>
                <a:sym typeface="Arial"/>
              </a:rPr>
              <a:t>Validation</a:t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" name="Google Shape;58;p1"/>
          <p:cNvSpPr/>
          <p:nvPr/>
        </p:nvSpPr>
        <p:spPr>
          <a:xfrm>
            <a:off x="1243584" y="28922472"/>
            <a:ext cx="9196730" cy="11704320"/>
          </a:xfrm>
          <a:prstGeom prst="roundRect">
            <a:avLst>
              <a:gd fmla="val 0" name="adj"/>
            </a:avLst>
          </a:prstGeom>
          <a:solidFill>
            <a:srgbClr val="FBFDFC"/>
          </a:solidFill>
          <a:ln cap="flat" cmpd="sng" w="12700">
            <a:solidFill>
              <a:srgbClr val="CFD8D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" name="Google Shape;59;p1"/>
          <p:cNvSpPr/>
          <p:nvPr/>
        </p:nvSpPr>
        <p:spPr>
          <a:xfrm>
            <a:off x="1472184" y="29151072"/>
            <a:ext cx="873953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250" lIns="250" spcFirstLastPara="1" rIns="250" wrap="square" tIns="25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C6C5E"/>
              </a:buClr>
              <a:buSzPts val="2400"/>
              <a:buFont typeface="Arial"/>
              <a:buNone/>
            </a:pPr>
            <a:r>
              <a:rPr b="1" lang="en-US" sz="2400">
                <a:solidFill>
                  <a:srgbClr val="5C6C5E"/>
                </a:solidFill>
                <a:latin typeface="Arial"/>
                <a:ea typeface="Arial"/>
                <a:cs typeface="Arial"/>
                <a:sym typeface="Arial"/>
              </a:rPr>
              <a:t>Workflow / pipeline / materials</a:t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" name="Google Shape;60;p1"/>
          <p:cNvSpPr/>
          <p:nvPr/>
        </p:nvSpPr>
        <p:spPr>
          <a:xfrm>
            <a:off x="1792224" y="34482024"/>
            <a:ext cx="8099450" cy="594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250" lIns="250" spcFirstLastPara="1" rIns="250" wrap="square" tIns="25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9AA4A0"/>
              </a:buClr>
              <a:buSzPts val="2800"/>
              <a:buFont typeface="Arial"/>
              <a:buNone/>
            </a:pPr>
            <a:r>
              <a:rPr b="1" lang="en-US" sz="2800">
                <a:solidFill>
                  <a:srgbClr val="9AA4A0"/>
                </a:solidFill>
                <a:latin typeface="Arial"/>
                <a:ea typeface="Arial"/>
                <a:cs typeface="Arial"/>
                <a:sym typeface="Arial"/>
              </a:rPr>
              <a:t>INSERT FIGURE / IMAGE</a:t>
            </a:r>
            <a:endParaRPr sz="2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" name="Google Shape;61;p1"/>
          <p:cNvSpPr/>
          <p:nvPr/>
        </p:nvSpPr>
        <p:spPr>
          <a:xfrm>
            <a:off x="11272418" y="7790688"/>
            <a:ext cx="9855098" cy="33073848"/>
          </a:xfrm>
          <a:prstGeom prst="roundRect">
            <a:avLst>
              <a:gd fmla="val 0" name="adj"/>
            </a:avLst>
          </a:prstGeom>
          <a:solidFill>
            <a:srgbClr val="FFFFFF"/>
          </a:solidFill>
          <a:ln cap="flat" cmpd="sng" w="15225">
            <a:solidFill>
              <a:srgbClr val="CFD8D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" name="Google Shape;62;p1"/>
          <p:cNvSpPr/>
          <p:nvPr/>
        </p:nvSpPr>
        <p:spPr>
          <a:xfrm>
            <a:off x="11272418" y="7790688"/>
            <a:ext cx="9855098" cy="868680"/>
          </a:xfrm>
          <a:prstGeom prst="rect">
            <a:avLst/>
          </a:prstGeom>
          <a:solidFill>
            <a:srgbClr val="132740"/>
          </a:solidFill>
          <a:ln cap="flat" cmpd="sng" w="12700">
            <a:solidFill>
              <a:srgbClr val="13274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" name="Google Shape;63;p1"/>
          <p:cNvSpPr/>
          <p:nvPr/>
        </p:nvSpPr>
        <p:spPr>
          <a:xfrm>
            <a:off x="11272418" y="7790688"/>
            <a:ext cx="201168" cy="868680"/>
          </a:xfrm>
          <a:prstGeom prst="rect">
            <a:avLst/>
          </a:prstGeom>
          <a:solidFill>
            <a:srgbClr val="FF7F2A"/>
          </a:solidFill>
          <a:ln cap="flat" cmpd="sng" w="12700">
            <a:solidFill>
              <a:srgbClr val="FF7F2A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" name="Google Shape;64;p1"/>
          <p:cNvSpPr/>
          <p:nvPr/>
        </p:nvSpPr>
        <p:spPr>
          <a:xfrm>
            <a:off x="11601602" y="7863840"/>
            <a:ext cx="9196730" cy="740664"/>
          </a:xfrm>
          <a:prstGeom prst="rect">
            <a:avLst/>
          </a:prstGeom>
          <a:noFill/>
          <a:ln>
            <a:noFill/>
          </a:ln>
        </p:spPr>
        <p:txBody>
          <a:bodyPr anchorCtr="0" anchor="ctr" bIns="250" lIns="250" spcFirstLastPara="1" rIns="250" wrap="square" tIns="25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Arial"/>
              <a:buNone/>
            </a:pPr>
            <a:r>
              <a:rPr b="1" lang="en-US" sz="3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RESULTS AND DISCUSSION</a:t>
            </a:r>
            <a:endParaRPr sz="3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" name="Google Shape;65;p1"/>
          <p:cNvSpPr/>
          <p:nvPr/>
        </p:nvSpPr>
        <p:spPr>
          <a:xfrm>
            <a:off x="11601602" y="8897112"/>
            <a:ext cx="9196730" cy="960120"/>
          </a:xfrm>
          <a:prstGeom prst="rect">
            <a:avLst/>
          </a:prstGeom>
          <a:noFill/>
          <a:ln>
            <a:noFill/>
          </a:ln>
        </p:spPr>
        <p:txBody>
          <a:bodyPr anchorCtr="0" anchor="ctr" bIns="375" lIns="375" spcFirstLastPara="1" rIns="375" wrap="square" tIns="37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7736A"/>
              </a:buClr>
              <a:buSzPts val="2800"/>
              <a:buFont typeface="Arial"/>
              <a:buNone/>
            </a:pPr>
            <a:r>
              <a:rPr lang="en-US" sz="2800">
                <a:solidFill>
                  <a:srgbClr val="67736A"/>
                </a:solidFill>
                <a:latin typeface="Arial"/>
                <a:ea typeface="Arial"/>
                <a:cs typeface="Arial"/>
                <a:sym typeface="Arial"/>
              </a:rPr>
              <a:t>Use this central column for the strongest visual evidence. Prioritize figures, concise captions, and a clear interpretation of each result.</a:t>
            </a:r>
            <a:endParaRPr sz="2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" name="Google Shape;66;p1"/>
          <p:cNvSpPr/>
          <p:nvPr/>
        </p:nvSpPr>
        <p:spPr>
          <a:xfrm>
            <a:off x="11601602" y="10130225"/>
            <a:ext cx="9196730" cy="7407967"/>
          </a:xfrm>
          <a:prstGeom prst="roundRect">
            <a:avLst>
              <a:gd fmla="val 0" name="adj"/>
            </a:avLst>
          </a:prstGeom>
          <a:solidFill>
            <a:srgbClr val="FFFFFF"/>
          </a:solidFill>
          <a:ln cap="flat" cmpd="sng" w="12700">
            <a:solidFill>
              <a:srgbClr val="CFD8D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" name="Google Shape;67;p1"/>
          <p:cNvSpPr/>
          <p:nvPr/>
        </p:nvSpPr>
        <p:spPr>
          <a:xfrm>
            <a:off x="11830202" y="10360152"/>
            <a:ext cx="873953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250" lIns="250" spcFirstLastPara="1" rIns="250" wrap="square" tIns="25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C6C5E"/>
              </a:buClr>
              <a:buSzPts val="2400"/>
              <a:buFont typeface="Arial"/>
              <a:buNone/>
            </a:pPr>
            <a:r>
              <a:rPr b="1" lang="en-US" sz="2400">
                <a:solidFill>
                  <a:srgbClr val="5C6C5E"/>
                </a:solidFill>
                <a:latin typeface="Arial"/>
                <a:ea typeface="Arial"/>
                <a:cs typeface="Arial"/>
                <a:sym typeface="Arial"/>
              </a:rPr>
              <a:t>Figure 1. Main quantitative result</a:t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68" name="Google Shape;68;p1"/>
          <p:cNvCxnSpPr/>
          <p:nvPr/>
        </p:nvCxnSpPr>
        <p:spPr>
          <a:xfrm>
            <a:off x="12104522" y="11091672"/>
            <a:ext cx="8190890" cy="0"/>
          </a:xfrm>
          <a:prstGeom prst="straightConnector1">
            <a:avLst/>
          </a:prstGeom>
          <a:noFill/>
          <a:ln cap="flat" cmpd="sng" w="9525">
            <a:solidFill>
              <a:srgbClr val="D8DFDA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69" name="Google Shape;69;p1"/>
          <p:cNvCxnSpPr/>
          <p:nvPr/>
        </p:nvCxnSpPr>
        <p:spPr>
          <a:xfrm>
            <a:off x="12104522" y="12566142"/>
            <a:ext cx="8190890" cy="0"/>
          </a:xfrm>
          <a:prstGeom prst="straightConnector1">
            <a:avLst/>
          </a:prstGeom>
          <a:noFill/>
          <a:ln cap="flat" cmpd="sng" w="9525">
            <a:solidFill>
              <a:srgbClr val="D8DFDA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70" name="Google Shape;70;p1"/>
          <p:cNvCxnSpPr/>
          <p:nvPr/>
        </p:nvCxnSpPr>
        <p:spPr>
          <a:xfrm>
            <a:off x="12104522" y="14040612"/>
            <a:ext cx="8190890" cy="0"/>
          </a:xfrm>
          <a:prstGeom prst="straightConnector1">
            <a:avLst/>
          </a:prstGeom>
          <a:noFill/>
          <a:ln cap="flat" cmpd="sng" w="9525">
            <a:solidFill>
              <a:srgbClr val="D8DFDA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71" name="Google Shape;71;p1"/>
          <p:cNvCxnSpPr/>
          <p:nvPr/>
        </p:nvCxnSpPr>
        <p:spPr>
          <a:xfrm>
            <a:off x="12104522" y="15515082"/>
            <a:ext cx="8190890" cy="0"/>
          </a:xfrm>
          <a:prstGeom prst="straightConnector1">
            <a:avLst/>
          </a:prstGeom>
          <a:noFill/>
          <a:ln cap="flat" cmpd="sng" w="9525">
            <a:solidFill>
              <a:srgbClr val="D8DFDA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72" name="Google Shape;72;p1"/>
          <p:cNvCxnSpPr/>
          <p:nvPr/>
        </p:nvCxnSpPr>
        <p:spPr>
          <a:xfrm>
            <a:off x="12104522" y="16989552"/>
            <a:ext cx="8190890" cy="0"/>
          </a:xfrm>
          <a:prstGeom prst="straightConnector1">
            <a:avLst/>
          </a:prstGeom>
          <a:noFill/>
          <a:ln cap="flat" cmpd="sng" w="9525">
            <a:solidFill>
              <a:srgbClr val="D8DFDA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73" name="Google Shape;73;p1"/>
          <p:cNvCxnSpPr/>
          <p:nvPr/>
        </p:nvCxnSpPr>
        <p:spPr>
          <a:xfrm>
            <a:off x="12104522" y="11091672"/>
            <a:ext cx="0" cy="5897880"/>
          </a:xfrm>
          <a:prstGeom prst="straightConnector1">
            <a:avLst/>
          </a:prstGeom>
          <a:noFill/>
          <a:ln cap="flat" cmpd="sng" w="9525">
            <a:solidFill>
              <a:srgbClr val="D8DFDA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74" name="Google Shape;74;p1"/>
          <p:cNvCxnSpPr/>
          <p:nvPr/>
        </p:nvCxnSpPr>
        <p:spPr>
          <a:xfrm>
            <a:off x="13742700" y="11091672"/>
            <a:ext cx="0" cy="5897880"/>
          </a:xfrm>
          <a:prstGeom prst="straightConnector1">
            <a:avLst/>
          </a:prstGeom>
          <a:noFill/>
          <a:ln cap="flat" cmpd="sng" w="9525">
            <a:solidFill>
              <a:srgbClr val="D8DFDA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75" name="Google Shape;75;p1"/>
          <p:cNvCxnSpPr/>
          <p:nvPr/>
        </p:nvCxnSpPr>
        <p:spPr>
          <a:xfrm>
            <a:off x="15380879" y="11091672"/>
            <a:ext cx="0" cy="5897880"/>
          </a:xfrm>
          <a:prstGeom prst="straightConnector1">
            <a:avLst/>
          </a:prstGeom>
          <a:noFill/>
          <a:ln cap="flat" cmpd="sng" w="9525">
            <a:solidFill>
              <a:srgbClr val="D8DFDA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76" name="Google Shape;76;p1"/>
          <p:cNvCxnSpPr/>
          <p:nvPr/>
        </p:nvCxnSpPr>
        <p:spPr>
          <a:xfrm>
            <a:off x="17019057" y="11091672"/>
            <a:ext cx="0" cy="5897880"/>
          </a:xfrm>
          <a:prstGeom prst="straightConnector1">
            <a:avLst/>
          </a:prstGeom>
          <a:noFill/>
          <a:ln cap="flat" cmpd="sng" w="9525">
            <a:solidFill>
              <a:srgbClr val="D8DFDA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77" name="Google Shape;77;p1"/>
          <p:cNvCxnSpPr/>
          <p:nvPr/>
        </p:nvCxnSpPr>
        <p:spPr>
          <a:xfrm>
            <a:off x="18657235" y="11091672"/>
            <a:ext cx="0" cy="5897880"/>
          </a:xfrm>
          <a:prstGeom prst="straightConnector1">
            <a:avLst/>
          </a:prstGeom>
          <a:noFill/>
          <a:ln cap="flat" cmpd="sng" w="9525">
            <a:solidFill>
              <a:srgbClr val="D8DFDA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78" name="Google Shape;78;p1"/>
          <p:cNvCxnSpPr/>
          <p:nvPr/>
        </p:nvCxnSpPr>
        <p:spPr>
          <a:xfrm>
            <a:off x="20295413" y="11091672"/>
            <a:ext cx="0" cy="5897880"/>
          </a:xfrm>
          <a:prstGeom prst="straightConnector1">
            <a:avLst/>
          </a:prstGeom>
          <a:noFill/>
          <a:ln cap="flat" cmpd="sng" w="9525">
            <a:solidFill>
              <a:srgbClr val="D8DFDA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79" name="Google Shape;79;p1"/>
          <p:cNvCxnSpPr/>
          <p:nvPr/>
        </p:nvCxnSpPr>
        <p:spPr>
          <a:xfrm>
            <a:off x="12287402" y="15515082"/>
            <a:ext cx="7825130" cy="0"/>
          </a:xfrm>
          <a:prstGeom prst="straightConnector1">
            <a:avLst/>
          </a:prstGeom>
          <a:noFill/>
          <a:ln cap="flat" cmpd="sng" w="27925">
            <a:solidFill>
              <a:srgbClr val="FF7F2A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80" name="Google Shape;80;p1"/>
          <p:cNvCxnSpPr/>
          <p:nvPr/>
        </p:nvCxnSpPr>
        <p:spPr>
          <a:xfrm>
            <a:off x="12287402" y="14335506"/>
            <a:ext cx="7825130" cy="0"/>
          </a:xfrm>
          <a:prstGeom prst="straightConnector1">
            <a:avLst/>
          </a:prstGeom>
          <a:noFill/>
          <a:ln cap="flat" cmpd="sng" w="25400">
            <a:solidFill>
              <a:srgbClr val="132740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81" name="Google Shape;81;p1"/>
          <p:cNvSpPr/>
          <p:nvPr/>
        </p:nvSpPr>
        <p:spPr>
          <a:xfrm>
            <a:off x="12051031" y="17151623"/>
            <a:ext cx="837377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250" lIns="250" spcFirstLastPara="1" rIns="250" wrap="square" tIns="2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67736A"/>
              </a:buClr>
              <a:buSzPts val="2800"/>
              <a:buFont typeface="Arial"/>
              <a:buNone/>
            </a:pPr>
            <a:r>
              <a:rPr lang="en-US" sz="2800">
                <a:solidFill>
                  <a:srgbClr val="67736A"/>
                </a:solidFill>
                <a:latin typeface="Arial"/>
                <a:ea typeface="Arial"/>
                <a:cs typeface="Arial"/>
                <a:sym typeface="Arial"/>
              </a:rPr>
              <a:t>Insert plot, image or table</a:t>
            </a:r>
            <a:endParaRPr sz="2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" name="Google Shape;82;p1"/>
          <p:cNvSpPr/>
          <p:nvPr/>
        </p:nvSpPr>
        <p:spPr>
          <a:xfrm>
            <a:off x="11601602" y="17903952"/>
            <a:ext cx="9196730" cy="7360920"/>
          </a:xfrm>
          <a:prstGeom prst="roundRect">
            <a:avLst>
              <a:gd fmla="val 0" name="adj"/>
            </a:avLst>
          </a:prstGeom>
          <a:solidFill>
            <a:srgbClr val="EEF3EE"/>
          </a:solidFill>
          <a:ln cap="flat" cmpd="sng" w="12700">
            <a:solidFill>
              <a:srgbClr val="CFD8D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" name="Google Shape;83;p1"/>
          <p:cNvSpPr/>
          <p:nvPr/>
        </p:nvSpPr>
        <p:spPr>
          <a:xfrm>
            <a:off x="11830202" y="18132552"/>
            <a:ext cx="873953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250" lIns="250" spcFirstLastPara="1" rIns="250" wrap="square" tIns="25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C6C5E"/>
              </a:buClr>
              <a:buSzPts val="2400"/>
              <a:buFont typeface="Arial"/>
              <a:buNone/>
            </a:pPr>
            <a:r>
              <a:rPr b="1" lang="en-US" sz="2400">
                <a:solidFill>
                  <a:srgbClr val="5C6C5E"/>
                </a:solidFill>
                <a:latin typeface="Arial"/>
                <a:ea typeface="Arial"/>
                <a:cs typeface="Arial"/>
                <a:sym typeface="Arial"/>
              </a:rPr>
              <a:t>Figure 2. Heatmap / network / alignment</a:t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4" name="Google Shape;84;p1"/>
          <p:cNvSpPr/>
          <p:nvPr/>
        </p:nvSpPr>
        <p:spPr>
          <a:xfrm>
            <a:off x="12150242" y="21291804"/>
            <a:ext cx="8099450" cy="594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250" lIns="250" spcFirstLastPara="1" rIns="250" wrap="square" tIns="25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9AA4A0"/>
              </a:buClr>
              <a:buSzPts val="2800"/>
              <a:buFont typeface="Arial"/>
              <a:buNone/>
            </a:pPr>
            <a:r>
              <a:rPr b="1" lang="en-US" sz="2800">
                <a:solidFill>
                  <a:srgbClr val="9AA4A0"/>
                </a:solidFill>
                <a:latin typeface="Arial"/>
                <a:ea typeface="Arial"/>
                <a:cs typeface="Arial"/>
                <a:sym typeface="Arial"/>
              </a:rPr>
              <a:t>INSERT FIGURE / IMAGE</a:t>
            </a:r>
            <a:endParaRPr sz="2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" name="Google Shape;85;p1"/>
          <p:cNvSpPr/>
          <p:nvPr/>
        </p:nvSpPr>
        <p:spPr>
          <a:xfrm>
            <a:off x="11601602" y="25630632"/>
            <a:ext cx="9196730" cy="7086600"/>
          </a:xfrm>
          <a:prstGeom prst="roundRect">
            <a:avLst>
              <a:gd fmla="val 0" name="adj"/>
            </a:avLst>
          </a:prstGeom>
          <a:solidFill>
            <a:srgbClr val="FFFFFF"/>
          </a:solidFill>
          <a:ln cap="flat" cmpd="sng" w="12700">
            <a:solidFill>
              <a:srgbClr val="CFD8D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"/>
          <p:cNvSpPr/>
          <p:nvPr/>
        </p:nvSpPr>
        <p:spPr>
          <a:xfrm>
            <a:off x="11830202" y="25859232"/>
            <a:ext cx="873953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250" lIns="250" spcFirstLastPara="1" rIns="250" wrap="square" tIns="25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C6C5E"/>
              </a:buClr>
              <a:buSzPts val="2400"/>
              <a:buFont typeface="Arial"/>
              <a:buNone/>
            </a:pPr>
            <a:r>
              <a:rPr b="1" lang="en-US" sz="2400">
                <a:solidFill>
                  <a:srgbClr val="5C6C5E"/>
                </a:solidFill>
                <a:latin typeface="Arial"/>
                <a:ea typeface="Arial"/>
                <a:cs typeface="Arial"/>
                <a:sym typeface="Arial"/>
              </a:rPr>
              <a:t>Figure 3. Comparative analysis / model performance</a:t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87" name="Google Shape;87;p1"/>
          <p:cNvCxnSpPr/>
          <p:nvPr/>
        </p:nvCxnSpPr>
        <p:spPr>
          <a:xfrm>
            <a:off x="12104522" y="26590752"/>
            <a:ext cx="8190890" cy="0"/>
          </a:xfrm>
          <a:prstGeom prst="straightConnector1">
            <a:avLst/>
          </a:prstGeom>
          <a:noFill/>
          <a:ln cap="flat" cmpd="sng" w="9525">
            <a:solidFill>
              <a:srgbClr val="D8DFDA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88" name="Google Shape;88;p1"/>
          <p:cNvCxnSpPr/>
          <p:nvPr/>
        </p:nvCxnSpPr>
        <p:spPr>
          <a:xfrm>
            <a:off x="12104522" y="27985212"/>
            <a:ext cx="8190890" cy="0"/>
          </a:xfrm>
          <a:prstGeom prst="straightConnector1">
            <a:avLst/>
          </a:prstGeom>
          <a:noFill/>
          <a:ln cap="flat" cmpd="sng" w="9525">
            <a:solidFill>
              <a:srgbClr val="D8DFDA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89" name="Google Shape;89;p1"/>
          <p:cNvCxnSpPr/>
          <p:nvPr/>
        </p:nvCxnSpPr>
        <p:spPr>
          <a:xfrm>
            <a:off x="12104522" y="29379672"/>
            <a:ext cx="8190890" cy="0"/>
          </a:xfrm>
          <a:prstGeom prst="straightConnector1">
            <a:avLst/>
          </a:prstGeom>
          <a:noFill/>
          <a:ln cap="flat" cmpd="sng" w="9525">
            <a:solidFill>
              <a:srgbClr val="D8DFDA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90" name="Google Shape;90;p1"/>
          <p:cNvCxnSpPr/>
          <p:nvPr/>
        </p:nvCxnSpPr>
        <p:spPr>
          <a:xfrm>
            <a:off x="12104522" y="30774132"/>
            <a:ext cx="8190890" cy="0"/>
          </a:xfrm>
          <a:prstGeom prst="straightConnector1">
            <a:avLst/>
          </a:prstGeom>
          <a:noFill/>
          <a:ln cap="flat" cmpd="sng" w="9525">
            <a:solidFill>
              <a:srgbClr val="D8DFDA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91" name="Google Shape;91;p1"/>
          <p:cNvCxnSpPr/>
          <p:nvPr/>
        </p:nvCxnSpPr>
        <p:spPr>
          <a:xfrm>
            <a:off x="12104522" y="32168592"/>
            <a:ext cx="8190890" cy="0"/>
          </a:xfrm>
          <a:prstGeom prst="straightConnector1">
            <a:avLst/>
          </a:prstGeom>
          <a:noFill/>
          <a:ln cap="flat" cmpd="sng" w="9525">
            <a:solidFill>
              <a:srgbClr val="D8DFDA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92" name="Google Shape;92;p1"/>
          <p:cNvCxnSpPr/>
          <p:nvPr/>
        </p:nvCxnSpPr>
        <p:spPr>
          <a:xfrm>
            <a:off x="12104522" y="26590752"/>
            <a:ext cx="0" cy="5577840"/>
          </a:xfrm>
          <a:prstGeom prst="straightConnector1">
            <a:avLst/>
          </a:prstGeom>
          <a:noFill/>
          <a:ln cap="flat" cmpd="sng" w="9525">
            <a:solidFill>
              <a:srgbClr val="D8DFDA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93" name="Google Shape;93;p1"/>
          <p:cNvCxnSpPr/>
          <p:nvPr/>
        </p:nvCxnSpPr>
        <p:spPr>
          <a:xfrm>
            <a:off x="13742700" y="26590752"/>
            <a:ext cx="0" cy="5577840"/>
          </a:xfrm>
          <a:prstGeom prst="straightConnector1">
            <a:avLst/>
          </a:prstGeom>
          <a:noFill/>
          <a:ln cap="flat" cmpd="sng" w="9525">
            <a:solidFill>
              <a:srgbClr val="D8DFDA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94" name="Google Shape;94;p1"/>
          <p:cNvCxnSpPr/>
          <p:nvPr/>
        </p:nvCxnSpPr>
        <p:spPr>
          <a:xfrm>
            <a:off x="15380879" y="26590752"/>
            <a:ext cx="0" cy="5577840"/>
          </a:xfrm>
          <a:prstGeom prst="straightConnector1">
            <a:avLst/>
          </a:prstGeom>
          <a:noFill/>
          <a:ln cap="flat" cmpd="sng" w="9525">
            <a:solidFill>
              <a:srgbClr val="D8DFDA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95" name="Google Shape;95;p1"/>
          <p:cNvCxnSpPr/>
          <p:nvPr/>
        </p:nvCxnSpPr>
        <p:spPr>
          <a:xfrm>
            <a:off x="17019057" y="26590752"/>
            <a:ext cx="0" cy="5577840"/>
          </a:xfrm>
          <a:prstGeom prst="straightConnector1">
            <a:avLst/>
          </a:prstGeom>
          <a:noFill/>
          <a:ln cap="flat" cmpd="sng" w="9525">
            <a:solidFill>
              <a:srgbClr val="D8DFDA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96" name="Google Shape;96;p1"/>
          <p:cNvCxnSpPr/>
          <p:nvPr/>
        </p:nvCxnSpPr>
        <p:spPr>
          <a:xfrm>
            <a:off x="18657235" y="26590752"/>
            <a:ext cx="0" cy="5577840"/>
          </a:xfrm>
          <a:prstGeom prst="straightConnector1">
            <a:avLst/>
          </a:prstGeom>
          <a:noFill/>
          <a:ln cap="flat" cmpd="sng" w="9525">
            <a:solidFill>
              <a:srgbClr val="D8DFDA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97" name="Google Shape;97;p1"/>
          <p:cNvCxnSpPr/>
          <p:nvPr/>
        </p:nvCxnSpPr>
        <p:spPr>
          <a:xfrm>
            <a:off x="20295413" y="26590752"/>
            <a:ext cx="0" cy="5577840"/>
          </a:xfrm>
          <a:prstGeom prst="straightConnector1">
            <a:avLst/>
          </a:prstGeom>
          <a:noFill/>
          <a:ln cap="flat" cmpd="sng" w="9525">
            <a:solidFill>
              <a:srgbClr val="D8DFDA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98" name="Google Shape;98;p1"/>
          <p:cNvCxnSpPr/>
          <p:nvPr/>
        </p:nvCxnSpPr>
        <p:spPr>
          <a:xfrm>
            <a:off x="12287402" y="30774132"/>
            <a:ext cx="7825130" cy="0"/>
          </a:xfrm>
          <a:prstGeom prst="straightConnector1">
            <a:avLst/>
          </a:prstGeom>
          <a:noFill/>
          <a:ln cap="flat" cmpd="sng" w="27925">
            <a:solidFill>
              <a:srgbClr val="FF7F2A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99" name="Google Shape;99;p1"/>
          <p:cNvCxnSpPr/>
          <p:nvPr/>
        </p:nvCxnSpPr>
        <p:spPr>
          <a:xfrm>
            <a:off x="12287402" y="29658564"/>
            <a:ext cx="7825130" cy="0"/>
          </a:xfrm>
          <a:prstGeom prst="straightConnector1">
            <a:avLst/>
          </a:prstGeom>
          <a:noFill/>
          <a:ln cap="flat" cmpd="sng" w="25400">
            <a:solidFill>
              <a:srgbClr val="132740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00" name="Google Shape;100;p1"/>
          <p:cNvSpPr/>
          <p:nvPr/>
        </p:nvSpPr>
        <p:spPr>
          <a:xfrm>
            <a:off x="12013082" y="32299854"/>
            <a:ext cx="837377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250" lIns="250" spcFirstLastPara="1" rIns="250" wrap="square" tIns="2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67736A"/>
              </a:buClr>
              <a:buSzPts val="2800"/>
              <a:buFont typeface="Arial"/>
              <a:buNone/>
            </a:pPr>
            <a:r>
              <a:rPr lang="en-US" sz="2800">
                <a:solidFill>
                  <a:srgbClr val="67736A"/>
                </a:solidFill>
                <a:latin typeface="Arial"/>
                <a:ea typeface="Arial"/>
                <a:cs typeface="Arial"/>
                <a:sym typeface="Arial"/>
              </a:rPr>
              <a:t>Insert plot, image or table</a:t>
            </a:r>
            <a:endParaRPr sz="2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1" name="Google Shape;101;p1"/>
          <p:cNvSpPr/>
          <p:nvPr/>
        </p:nvSpPr>
        <p:spPr>
          <a:xfrm>
            <a:off x="11601602" y="33082992"/>
            <a:ext cx="9196730" cy="7543800"/>
          </a:xfrm>
          <a:prstGeom prst="roundRect">
            <a:avLst>
              <a:gd fmla="val 0" name="adj"/>
            </a:avLst>
          </a:prstGeom>
          <a:solidFill>
            <a:srgbClr val="FFFFFF"/>
          </a:solidFill>
          <a:ln cap="flat" cmpd="sng" w="12700">
            <a:solidFill>
              <a:srgbClr val="CFD8D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" name="Google Shape;102;p1"/>
          <p:cNvSpPr/>
          <p:nvPr/>
        </p:nvSpPr>
        <p:spPr>
          <a:xfrm>
            <a:off x="11830202" y="33311592"/>
            <a:ext cx="8739530" cy="411480"/>
          </a:xfrm>
          <a:prstGeom prst="rect">
            <a:avLst/>
          </a:prstGeom>
          <a:noFill/>
          <a:ln>
            <a:noFill/>
          </a:ln>
        </p:spPr>
        <p:txBody>
          <a:bodyPr anchorCtr="0" anchor="ctr" bIns="250" lIns="250" spcFirstLastPara="1" rIns="250" wrap="square" tIns="25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5C6C5E"/>
              </a:buClr>
              <a:buSzPts val="2400"/>
              <a:buFont typeface="Arial"/>
              <a:buNone/>
            </a:pPr>
            <a:r>
              <a:rPr b="1" lang="en-US" sz="2400">
                <a:solidFill>
                  <a:srgbClr val="5C6C5E"/>
                </a:solidFill>
                <a:latin typeface="Arial"/>
                <a:ea typeface="Arial"/>
                <a:cs typeface="Arial"/>
                <a:sym typeface="Arial"/>
              </a:rPr>
              <a:t>Table 1. Key metrics or categories</a:t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3" name="Google Shape;103;p1"/>
          <p:cNvSpPr/>
          <p:nvPr/>
        </p:nvSpPr>
        <p:spPr>
          <a:xfrm>
            <a:off x="12013082" y="34043112"/>
            <a:ext cx="8373770" cy="1175918"/>
          </a:xfrm>
          <a:prstGeom prst="rect">
            <a:avLst/>
          </a:prstGeom>
          <a:solidFill>
            <a:srgbClr val="EEF3EE"/>
          </a:solidFill>
          <a:ln cap="flat" cmpd="sng" w="9525">
            <a:solidFill>
              <a:srgbClr val="CFD8D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" name="Google Shape;104;p1"/>
          <p:cNvSpPr/>
          <p:nvPr/>
        </p:nvSpPr>
        <p:spPr>
          <a:xfrm>
            <a:off x="12013082" y="35219030"/>
            <a:ext cx="8373770" cy="1175918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CFD8D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" name="Google Shape;105;p1"/>
          <p:cNvSpPr/>
          <p:nvPr/>
        </p:nvSpPr>
        <p:spPr>
          <a:xfrm>
            <a:off x="12013082" y="36394949"/>
            <a:ext cx="8373770" cy="1175918"/>
          </a:xfrm>
          <a:prstGeom prst="rect">
            <a:avLst/>
          </a:prstGeom>
          <a:solidFill>
            <a:srgbClr val="F7FAF7"/>
          </a:solidFill>
          <a:ln cap="flat" cmpd="sng" w="9525">
            <a:solidFill>
              <a:srgbClr val="CFD8D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" name="Google Shape;106;p1"/>
          <p:cNvSpPr/>
          <p:nvPr/>
        </p:nvSpPr>
        <p:spPr>
          <a:xfrm>
            <a:off x="12013082" y="37570867"/>
            <a:ext cx="8373770" cy="1175918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CFD8D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" name="Google Shape;107;p1"/>
          <p:cNvSpPr/>
          <p:nvPr/>
        </p:nvSpPr>
        <p:spPr>
          <a:xfrm>
            <a:off x="12013082" y="38746786"/>
            <a:ext cx="8373770" cy="1175918"/>
          </a:xfrm>
          <a:prstGeom prst="rect">
            <a:avLst/>
          </a:prstGeom>
          <a:solidFill>
            <a:srgbClr val="F7FAF7"/>
          </a:solidFill>
          <a:ln cap="flat" cmpd="sng" w="9525">
            <a:solidFill>
              <a:srgbClr val="CFD8D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08" name="Google Shape;108;p1"/>
          <p:cNvCxnSpPr/>
          <p:nvPr/>
        </p:nvCxnSpPr>
        <p:spPr>
          <a:xfrm>
            <a:off x="14106525" y="34043112"/>
            <a:ext cx="0" cy="5879592"/>
          </a:xfrm>
          <a:prstGeom prst="straightConnector1">
            <a:avLst/>
          </a:prstGeom>
          <a:noFill/>
          <a:ln cap="flat" cmpd="sng" w="9525">
            <a:solidFill>
              <a:srgbClr val="CFD8D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09" name="Google Shape;109;p1"/>
          <p:cNvCxnSpPr/>
          <p:nvPr/>
        </p:nvCxnSpPr>
        <p:spPr>
          <a:xfrm>
            <a:off x="16199968" y="34043112"/>
            <a:ext cx="0" cy="5879592"/>
          </a:xfrm>
          <a:prstGeom prst="straightConnector1">
            <a:avLst/>
          </a:prstGeom>
          <a:noFill/>
          <a:ln cap="flat" cmpd="sng" w="9525">
            <a:solidFill>
              <a:srgbClr val="CFD8D0"/>
            </a:solidFill>
            <a:prstDash val="solid"/>
            <a:round/>
            <a:headEnd len="sm" w="sm" type="none"/>
            <a:tailEnd len="sm" w="sm" type="none"/>
          </a:ln>
        </p:spPr>
      </p:cxnSp>
      <p:cxnSp>
        <p:nvCxnSpPr>
          <p:cNvPr id="110" name="Google Shape;110;p1"/>
          <p:cNvCxnSpPr/>
          <p:nvPr/>
        </p:nvCxnSpPr>
        <p:spPr>
          <a:xfrm>
            <a:off x="18293410" y="34043112"/>
            <a:ext cx="0" cy="5879592"/>
          </a:xfrm>
          <a:prstGeom prst="straightConnector1">
            <a:avLst/>
          </a:prstGeom>
          <a:noFill/>
          <a:ln cap="flat" cmpd="sng" w="9525">
            <a:solidFill>
              <a:srgbClr val="CFD8D0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11" name="Google Shape;111;p1"/>
          <p:cNvSpPr/>
          <p:nvPr/>
        </p:nvSpPr>
        <p:spPr>
          <a:xfrm>
            <a:off x="12013082" y="40215312"/>
            <a:ext cx="837377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250" lIns="250" spcFirstLastPara="1" rIns="250" wrap="square" tIns="25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67736A"/>
              </a:buClr>
              <a:buSzPts val="2800"/>
              <a:buFont typeface="Arial"/>
              <a:buNone/>
            </a:pPr>
            <a:r>
              <a:rPr lang="en-US" sz="2800">
                <a:solidFill>
                  <a:srgbClr val="67736A"/>
                </a:solidFill>
                <a:latin typeface="Arial"/>
                <a:ea typeface="Arial"/>
                <a:cs typeface="Arial"/>
                <a:sym typeface="Arial"/>
              </a:rPr>
              <a:t>Table / results summary</a:t>
            </a:r>
            <a:endParaRPr sz="2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" name="Google Shape;112;p1"/>
          <p:cNvSpPr/>
          <p:nvPr/>
        </p:nvSpPr>
        <p:spPr>
          <a:xfrm>
            <a:off x="21630437" y="7790688"/>
            <a:ext cx="9855098" cy="7543800"/>
          </a:xfrm>
          <a:prstGeom prst="roundRect">
            <a:avLst>
              <a:gd fmla="val 0" name="adj"/>
            </a:avLst>
          </a:prstGeom>
          <a:solidFill>
            <a:srgbClr val="FFFFFF"/>
          </a:solidFill>
          <a:ln cap="flat" cmpd="sng" w="15225">
            <a:solidFill>
              <a:srgbClr val="CFD8D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" name="Google Shape;113;p1"/>
          <p:cNvSpPr/>
          <p:nvPr/>
        </p:nvSpPr>
        <p:spPr>
          <a:xfrm>
            <a:off x="21630437" y="7790688"/>
            <a:ext cx="9855098" cy="868680"/>
          </a:xfrm>
          <a:prstGeom prst="rect">
            <a:avLst/>
          </a:prstGeom>
          <a:solidFill>
            <a:srgbClr val="5C6C5E"/>
          </a:solidFill>
          <a:ln cap="flat" cmpd="sng" w="12700">
            <a:solidFill>
              <a:srgbClr val="5C6C5E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" name="Google Shape;114;p1"/>
          <p:cNvSpPr/>
          <p:nvPr/>
        </p:nvSpPr>
        <p:spPr>
          <a:xfrm>
            <a:off x="21630437" y="7790688"/>
            <a:ext cx="201168" cy="868680"/>
          </a:xfrm>
          <a:prstGeom prst="rect">
            <a:avLst/>
          </a:prstGeom>
          <a:solidFill>
            <a:srgbClr val="FF7F2A"/>
          </a:solidFill>
          <a:ln cap="flat" cmpd="sng" w="12700">
            <a:solidFill>
              <a:srgbClr val="FF7F2A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" name="Google Shape;115;p1"/>
          <p:cNvSpPr/>
          <p:nvPr/>
        </p:nvSpPr>
        <p:spPr>
          <a:xfrm>
            <a:off x="21959621" y="7863840"/>
            <a:ext cx="9196730" cy="740664"/>
          </a:xfrm>
          <a:prstGeom prst="rect">
            <a:avLst/>
          </a:prstGeom>
          <a:noFill/>
          <a:ln>
            <a:noFill/>
          </a:ln>
        </p:spPr>
        <p:txBody>
          <a:bodyPr anchorCtr="0" anchor="ctr" bIns="250" lIns="250" spcFirstLastPara="1" rIns="250" wrap="square" tIns="25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Arial"/>
              <a:buNone/>
            </a:pPr>
            <a:r>
              <a:rPr b="1" lang="en-US" sz="3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MAIN FINDINGS</a:t>
            </a:r>
            <a:endParaRPr sz="3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6" name="Google Shape;116;p1"/>
          <p:cNvSpPr/>
          <p:nvPr/>
        </p:nvSpPr>
        <p:spPr>
          <a:xfrm>
            <a:off x="21959621" y="8897112"/>
            <a:ext cx="2377440" cy="530352"/>
          </a:xfrm>
          <a:prstGeom prst="roundRect">
            <a:avLst>
              <a:gd fmla="val 16667" name="adj"/>
            </a:avLst>
          </a:prstGeom>
          <a:solidFill>
            <a:srgbClr val="FF7F2A"/>
          </a:solidFill>
          <a:ln cap="flat" cmpd="sng" w="12700">
            <a:solidFill>
              <a:srgbClr val="FF7F2A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" name="Google Shape;117;p1"/>
          <p:cNvSpPr/>
          <p:nvPr/>
        </p:nvSpPr>
        <p:spPr>
          <a:xfrm>
            <a:off x="22069349" y="8970264"/>
            <a:ext cx="2157984" cy="384048"/>
          </a:xfrm>
          <a:prstGeom prst="rect">
            <a:avLst/>
          </a:prstGeom>
          <a:noFill/>
          <a:ln>
            <a:noFill/>
          </a:ln>
        </p:spPr>
        <p:txBody>
          <a:bodyPr anchorCtr="0" anchor="ctr" bIns="125" lIns="125" spcFirstLastPara="1" rIns="125" wrap="square" tIns="1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Arial"/>
              <a:buNone/>
            </a:pPr>
            <a:r>
              <a:rPr b="1" lang="en-US" sz="28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Finding 1</a:t>
            </a:r>
            <a:endParaRPr sz="2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8" name="Google Shape;118;p1"/>
          <p:cNvSpPr/>
          <p:nvPr/>
        </p:nvSpPr>
        <p:spPr>
          <a:xfrm>
            <a:off x="24611381" y="8924544"/>
            <a:ext cx="654497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50" lIns="250" spcFirstLastPara="1" rIns="250" wrap="square" tIns="25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E293B"/>
              </a:buClr>
              <a:buSzPts val="2800"/>
              <a:buFont typeface="Arial"/>
              <a:buNone/>
            </a:pPr>
            <a:r>
              <a:rPr lang="en-US" sz="2800">
                <a:solidFill>
                  <a:srgbClr val="1E293B"/>
                </a:solidFill>
                <a:latin typeface="Arial"/>
                <a:ea typeface="Arial"/>
                <a:cs typeface="Arial"/>
                <a:sym typeface="Arial"/>
              </a:rPr>
              <a:t>One high-impact result in plain language.</a:t>
            </a:r>
            <a:endParaRPr sz="2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9" name="Google Shape;119;p1"/>
          <p:cNvSpPr/>
          <p:nvPr/>
        </p:nvSpPr>
        <p:spPr>
          <a:xfrm>
            <a:off x="21959621" y="9948672"/>
            <a:ext cx="2377440" cy="530352"/>
          </a:xfrm>
          <a:prstGeom prst="roundRect">
            <a:avLst>
              <a:gd fmla="val 16667" name="adj"/>
            </a:avLst>
          </a:prstGeom>
          <a:solidFill>
            <a:srgbClr val="132740"/>
          </a:solidFill>
          <a:ln cap="flat" cmpd="sng" w="12700">
            <a:solidFill>
              <a:srgbClr val="13274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" name="Google Shape;120;p1"/>
          <p:cNvSpPr/>
          <p:nvPr/>
        </p:nvSpPr>
        <p:spPr>
          <a:xfrm>
            <a:off x="22069349" y="10021824"/>
            <a:ext cx="2157984" cy="384048"/>
          </a:xfrm>
          <a:prstGeom prst="rect">
            <a:avLst/>
          </a:prstGeom>
          <a:noFill/>
          <a:ln>
            <a:noFill/>
          </a:ln>
        </p:spPr>
        <p:txBody>
          <a:bodyPr anchorCtr="0" anchor="ctr" bIns="125" lIns="125" spcFirstLastPara="1" rIns="125" wrap="square" tIns="1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Arial"/>
              <a:buNone/>
            </a:pPr>
            <a:r>
              <a:rPr b="1" lang="en-US" sz="28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Finding 2</a:t>
            </a:r>
            <a:endParaRPr sz="2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" name="Google Shape;121;p1"/>
          <p:cNvSpPr/>
          <p:nvPr/>
        </p:nvSpPr>
        <p:spPr>
          <a:xfrm>
            <a:off x="24611381" y="9976104"/>
            <a:ext cx="654497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50" lIns="250" spcFirstLastPara="1" rIns="250" wrap="square" tIns="25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E293B"/>
              </a:buClr>
              <a:buSzPts val="2800"/>
              <a:buFont typeface="Arial"/>
              <a:buNone/>
            </a:pPr>
            <a:r>
              <a:rPr lang="en-US" sz="2800">
                <a:solidFill>
                  <a:srgbClr val="1E293B"/>
                </a:solidFill>
                <a:latin typeface="Arial"/>
                <a:ea typeface="Arial"/>
                <a:cs typeface="Arial"/>
                <a:sym typeface="Arial"/>
              </a:rPr>
              <a:t>Brief interpretation or biological meaning.</a:t>
            </a:r>
            <a:endParaRPr sz="2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2" name="Google Shape;122;p1"/>
          <p:cNvSpPr/>
          <p:nvPr/>
        </p:nvSpPr>
        <p:spPr>
          <a:xfrm>
            <a:off x="21959621" y="11000232"/>
            <a:ext cx="2377440" cy="530352"/>
          </a:xfrm>
          <a:prstGeom prst="roundRect">
            <a:avLst>
              <a:gd fmla="val 16667" name="adj"/>
            </a:avLst>
          </a:prstGeom>
          <a:solidFill>
            <a:srgbClr val="5C6C5E"/>
          </a:solidFill>
          <a:ln cap="flat" cmpd="sng" w="12700">
            <a:solidFill>
              <a:srgbClr val="5C6C5E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" name="Google Shape;123;p1"/>
          <p:cNvSpPr/>
          <p:nvPr/>
        </p:nvSpPr>
        <p:spPr>
          <a:xfrm>
            <a:off x="22069349" y="11073384"/>
            <a:ext cx="2157984" cy="384048"/>
          </a:xfrm>
          <a:prstGeom prst="rect">
            <a:avLst/>
          </a:prstGeom>
          <a:noFill/>
          <a:ln>
            <a:noFill/>
          </a:ln>
        </p:spPr>
        <p:txBody>
          <a:bodyPr anchorCtr="0" anchor="ctr" bIns="125" lIns="125" spcFirstLastPara="1" rIns="125" wrap="square" tIns="12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00"/>
              <a:buFont typeface="Arial"/>
              <a:buNone/>
            </a:pPr>
            <a:r>
              <a:rPr b="1" lang="en-US" sz="28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Finding 3</a:t>
            </a:r>
            <a:endParaRPr sz="2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4" name="Google Shape;124;p1"/>
          <p:cNvSpPr/>
          <p:nvPr/>
        </p:nvSpPr>
        <p:spPr>
          <a:xfrm>
            <a:off x="24611381" y="11027664"/>
            <a:ext cx="6576190" cy="565622"/>
          </a:xfrm>
          <a:prstGeom prst="rect">
            <a:avLst/>
          </a:prstGeom>
          <a:noFill/>
          <a:ln>
            <a:noFill/>
          </a:ln>
        </p:spPr>
        <p:txBody>
          <a:bodyPr anchorCtr="0" anchor="ctr" bIns="250" lIns="250" spcFirstLastPara="1" rIns="250" wrap="square" tIns="2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E293B"/>
              </a:buClr>
              <a:buSzPts val="2800"/>
              <a:buFont typeface="Arial"/>
              <a:buNone/>
            </a:pPr>
            <a:r>
              <a:rPr lang="en-US" sz="2800">
                <a:solidFill>
                  <a:srgbClr val="1E293B"/>
                </a:solidFill>
                <a:latin typeface="Arial"/>
                <a:ea typeface="Arial"/>
                <a:cs typeface="Arial"/>
                <a:sym typeface="Arial"/>
              </a:rPr>
              <a:t>Add an implication, limitation or next step.</a:t>
            </a:r>
            <a:endParaRPr sz="2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5" name="Google Shape;125;p1"/>
          <p:cNvSpPr/>
          <p:nvPr/>
        </p:nvSpPr>
        <p:spPr>
          <a:xfrm>
            <a:off x="21630437" y="15791688"/>
            <a:ext cx="9855098" cy="8046720"/>
          </a:xfrm>
          <a:prstGeom prst="roundRect">
            <a:avLst>
              <a:gd fmla="val 0" name="adj"/>
            </a:avLst>
          </a:prstGeom>
          <a:solidFill>
            <a:srgbClr val="FFFFFF"/>
          </a:solidFill>
          <a:ln cap="flat" cmpd="sng" w="15225">
            <a:solidFill>
              <a:srgbClr val="CFD8D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6" name="Google Shape;126;p1"/>
          <p:cNvSpPr/>
          <p:nvPr/>
        </p:nvSpPr>
        <p:spPr>
          <a:xfrm>
            <a:off x="21630437" y="15791688"/>
            <a:ext cx="9855098" cy="868680"/>
          </a:xfrm>
          <a:prstGeom prst="rect">
            <a:avLst/>
          </a:prstGeom>
          <a:solidFill>
            <a:srgbClr val="132740"/>
          </a:solidFill>
          <a:ln cap="flat" cmpd="sng" w="12700">
            <a:solidFill>
              <a:srgbClr val="13274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7" name="Google Shape;127;p1"/>
          <p:cNvSpPr/>
          <p:nvPr/>
        </p:nvSpPr>
        <p:spPr>
          <a:xfrm>
            <a:off x="21630437" y="15791688"/>
            <a:ext cx="201168" cy="868680"/>
          </a:xfrm>
          <a:prstGeom prst="rect">
            <a:avLst/>
          </a:prstGeom>
          <a:solidFill>
            <a:srgbClr val="FF7F2A"/>
          </a:solidFill>
          <a:ln cap="flat" cmpd="sng" w="12700">
            <a:solidFill>
              <a:srgbClr val="FF7F2A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8" name="Google Shape;128;p1"/>
          <p:cNvSpPr/>
          <p:nvPr/>
        </p:nvSpPr>
        <p:spPr>
          <a:xfrm>
            <a:off x="21959621" y="15864840"/>
            <a:ext cx="9196730" cy="740664"/>
          </a:xfrm>
          <a:prstGeom prst="rect">
            <a:avLst/>
          </a:prstGeom>
          <a:noFill/>
          <a:ln>
            <a:noFill/>
          </a:ln>
        </p:spPr>
        <p:txBody>
          <a:bodyPr anchorCtr="0" anchor="ctr" bIns="250" lIns="250" spcFirstLastPara="1" rIns="250" wrap="square" tIns="25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Arial"/>
              <a:buNone/>
            </a:pPr>
            <a:r>
              <a:rPr b="1" lang="en-US" sz="3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CONCLUSION</a:t>
            </a:r>
            <a:endParaRPr sz="3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9" name="Google Shape;129;p1"/>
          <p:cNvSpPr/>
          <p:nvPr/>
        </p:nvSpPr>
        <p:spPr>
          <a:xfrm>
            <a:off x="21959621" y="16898112"/>
            <a:ext cx="9196730" cy="1965960"/>
          </a:xfrm>
          <a:prstGeom prst="rect">
            <a:avLst/>
          </a:prstGeom>
          <a:noFill/>
          <a:ln>
            <a:noFill/>
          </a:ln>
        </p:spPr>
        <p:txBody>
          <a:bodyPr anchorCtr="0" anchor="ctr" bIns="375" lIns="375" spcFirstLastPara="1" rIns="375" wrap="square" tIns="375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E293B"/>
              </a:buClr>
              <a:buSzPts val="2800"/>
              <a:buFont typeface="Arial"/>
              <a:buNone/>
            </a:pPr>
            <a:r>
              <a:rPr lang="en-US" sz="2800">
                <a:solidFill>
                  <a:srgbClr val="1E293B"/>
                </a:solidFill>
                <a:latin typeface="Arial"/>
                <a:ea typeface="Arial"/>
                <a:cs typeface="Arial"/>
                <a:sym typeface="Arial"/>
              </a:rPr>
              <a:t>Write 2–4 sentences that answer the research question. Emphasize the central contribution and practical or theoretical implications.</a:t>
            </a:r>
            <a:endParaRPr sz="2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0" name="Google Shape;130;p1"/>
          <p:cNvSpPr/>
          <p:nvPr/>
        </p:nvSpPr>
        <p:spPr>
          <a:xfrm>
            <a:off x="21959621" y="19321272"/>
            <a:ext cx="9196730" cy="4279392"/>
          </a:xfrm>
          <a:prstGeom prst="roundRect">
            <a:avLst>
              <a:gd fmla="val 16667" name="adj"/>
            </a:avLst>
          </a:prstGeom>
          <a:solidFill>
            <a:srgbClr val="FFF1E8"/>
          </a:solidFill>
          <a:ln cap="flat" cmpd="sng" w="13950">
            <a:solidFill>
              <a:srgbClr val="FF7F2A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1" name="Google Shape;131;p1"/>
          <p:cNvSpPr/>
          <p:nvPr/>
        </p:nvSpPr>
        <p:spPr>
          <a:xfrm>
            <a:off x="22233941" y="19549872"/>
            <a:ext cx="8648090" cy="3822192"/>
          </a:xfrm>
          <a:prstGeom prst="rect">
            <a:avLst/>
          </a:prstGeom>
          <a:noFill/>
          <a:ln>
            <a:noFill/>
          </a:ln>
        </p:spPr>
        <p:txBody>
          <a:bodyPr anchorCtr="0" anchor="ctr" bIns="500" lIns="500" spcFirstLastPara="1" rIns="500" wrap="square" tIns="50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32740"/>
              </a:buClr>
              <a:buSzPts val="3200"/>
              <a:buFont typeface="Arial"/>
              <a:buNone/>
            </a:pPr>
            <a:r>
              <a:rPr b="1" lang="en-US" sz="3200">
                <a:solidFill>
                  <a:srgbClr val="132740"/>
                </a:solidFill>
                <a:latin typeface="Arial"/>
                <a:ea typeface="Arial"/>
                <a:cs typeface="Arial"/>
                <a:sym typeface="Arial"/>
              </a:rPr>
              <a:t>TAKE-HOME MESSAGE</a:t>
            </a:r>
            <a:endParaRPr sz="3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32740"/>
              </a:buClr>
              <a:buSzPts val="3200"/>
              <a:buFont typeface="Arial"/>
              <a:buNone/>
            </a:pPr>
            <a:r>
              <a:rPr b="1" lang="en-US" sz="3200">
                <a:solidFill>
                  <a:srgbClr val="132740"/>
                </a:solidFill>
                <a:latin typeface="Arial"/>
                <a:ea typeface="Arial"/>
                <a:cs typeface="Arial"/>
                <a:sym typeface="Arial"/>
              </a:rPr>
              <a:t>A concise, memorable statement that visitors can understand in 10 seconds.</a:t>
            </a:r>
            <a:endParaRPr sz="3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2" name="Google Shape;132;p1"/>
          <p:cNvSpPr/>
          <p:nvPr/>
        </p:nvSpPr>
        <p:spPr>
          <a:xfrm>
            <a:off x="21630437" y="24295608"/>
            <a:ext cx="9855098" cy="5074920"/>
          </a:xfrm>
          <a:prstGeom prst="roundRect">
            <a:avLst>
              <a:gd fmla="val 0" name="adj"/>
            </a:avLst>
          </a:prstGeom>
          <a:solidFill>
            <a:srgbClr val="FFFFFF"/>
          </a:solidFill>
          <a:ln cap="flat" cmpd="sng" w="15225">
            <a:solidFill>
              <a:srgbClr val="CFD8D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3" name="Google Shape;133;p1"/>
          <p:cNvSpPr/>
          <p:nvPr/>
        </p:nvSpPr>
        <p:spPr>
          <a:xfrm>
            <a:off x="21630437" y="24295608"/>
            <a:ext cx="9855098" cy="868680"/>
          </a:xfrm>
          <a:prstGeom prst="rect">
            <a:avLst/>
          </a:prstGeom>
          <a:solidFill>
            <a:srgbClr val="5C6C5E"/>
          </a:solidFill>
          <a:ln cap="flat" cmpd="sng" w="12700">
            <a:solidFill>
              <a:srgbClr val="5C6C5E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" name="Google Shape;134;p1"/>
          <p:cNvSpPr/>
          <p:nvPr/>
        </p:nvSpPr>
        <p:spPr>
          <a:xfrm>
            <a:off x="21630437" y="24295608"/>
            <a:ext cx="201168" cy="868680"/>
          </a:xfrm>
          <a:prstGeom prst="rect">
            <a:avLst/>
          </a:prstGeom>
          <a:solidFill>
            <a:srgbClr val="FF7F2A"/>
          </a:solidFill>
          <a:ln cap="flat" cmpd="sng" w="12700">
            <a:solidFill>
              <a:srgbClr val="FF7F2A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5" name="Google Shape;135;p1"/>
          <p:cNvSpPr/>
          <p:nvPr/>
        </p:nvSpPr>
        <p:spPr>
          <a:xfrm>
            <a:off x="21959621" y="24368760"/>
            <a:ext cx="9196730" cy="740664"/>
          </a:xfrm>
          <a:prstGeom prst="rect">
            <a:avLst/>
          </a:prstGeom>
          <a:noFill/>
          <a:ln>
            <a:noFill/>
          </a:ln>
        </p:spPr>
        <p:txBody>
          <a:bodyPr anchorCtr="0" anchor="ctr" bIns="250" lIns="250" spcFirstLastPara="1" rIns="250" wrap="square" tIns="25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Arial"/>
              <a:buNone/>
            </a:pPr>
            <a:r>
              <a:rPr b="1" lang="en-US" sz="3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ACKNOWLEDGMENTS</a:t>
            </a:r>
            <a:endParaRPr sz="3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6" name="Google Shape;136;p1"/>
          <p:cNvSpPr/>
          <p:nvPr/>
        </p:nvSpPr>
        <p:spPr>
          <a:xfrm>
            <a:off x="21959621" y="25402032"/>
            <a:ext cx="9196730" cy="3730752"/>
          </a:xfrm>
          <a:prstGeom prst="rect">
            <a:avLst/>
          </a:prstGeom>
          <a:noFill/>
          <a:ln>
            <a:noFill/>
          </a:ln>
        </p:spPr>
        <p:txBody>
          <a:bodyPr anchorCtr="0" anchor="ctr" bIns="375" lIns="375" spcFirstLastPara="1" rIns="375" wrap="square" tIns="375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E293B"/>
              </a:buClr>
              <a:buSzPts val="2800"/>
              <a:buFont typeface="Arial"/>
              <a:buNone/>
            </a:pPr>
            <a:r>
              <a:rPr lang="en-US" sz="2800">
                <a:solidFill>
                  <a:srgbClr val="1E293B"/>
                </a:solidFill>
                <a:latin typeface="Arial"/>
                <a:ea typeface="Arial"/>
                <a:cs typeface="Arial"/>
                <a:sym typeface="Arial"/>
              </a:rPr>
              <a:t>Funding agencies, scholarships, laboratories, collaborators and institutional support.</a:t>
            </a:r>
            <a:endParaRPr sz="2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7" name="Google Shape;137;p1"/>
          <p:cNvSpPr/>
          <p:nvPr/>
        </p:nvSpPr>
        <p:spPr>
          <a:xfrm>
            <a:off x="21630437" y="29827728"/>
            <a:ext cx="9855098" cy="6537960"/>
          </a:xfrm>
          <a:prstGeom prst="roundRect">
            <a:avLst>
              <a:gd fmla="val 0" name="adj"/>
            </a:avLst>
          </a:prstGeom>
          <a:solidFill>
            <a:srgbClr val="FFFFFF"/>
          </a:solidFill>
          <a:ln cap="flat" cmpd="sng" w="15225">
            <a:solidFill>
              <a:srgbClr val="CFD8D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" name="Google Shape;138;p1"/>
          <p:cNvSpPr/>
          <p:nvPr/>
        </p:nvSpPr>
        <p:spPr>
          <a:xfrm>
            <a:off x="21630437" y="29827728"/>
            <a:ext cx="9855098" cy="868680"/>
          </a:xfrm>
          <a:prstGeom prst="rect">
            <a:avLst/>
          </a:prstGeom>
          <a:solidFill>
            <a:srgbClr val="132740"/>
          </a:solidFill>
          <a:ln cap="flat" cmpd="sng" w="12700">
            <a:solidFill>
              <a:srgbClr val="132740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9" name="Google Shape;139;p1"/>
          <p:cNvSpPr/>
          <p:nvPr/>
        </p:nvSpPr>
        <p:spPr>
          <a:xfrm>
            <a:off x="21630437" y="29827728"/>
            <a:ext cx="201168" cy="868680"/>
          </a:xfrm>
          <a:prstGeom prst="rect">
            <a:avLst/>
          </a:prstGeom>
          <a:solidFill>
            <a:srgbClr val="FF7F2A"/>
          </a:solidFill>
          <a:ln cap="flat" cmpd="sng" w="12700">
            <a:solidFill>
              <a:srgbClr val="FF7F2A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0" name="Google Shape;140;p1"/>
          <p:cNvSpPr/>
          <p:nvPr/>
        </p:nvSpPr>
        <p:spPr>
          <a:xfrm>
            <a:off x="21959621" y="29900880"/>
            <a:ext cx="9196730" cy="740664"/>
          </a:xfrm>
          <a:prstGeom prst="rect">
            <a:avLst/>
          </a:prstGeom>
          <a:noFill/>
          <a:ln>
            <a:noFill/>
          </a:ln>
        </p:spPr>
        <p:txBody>
          <a:bodyPr anchorCtr="0" anchor="ctr" bIns="250" lIns="250" spcFirstLastPara="1" rIns="250" wrap="square" tIns="25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Arial"/>
              <a:buNone/>
            </a:pPr>
            <a:r>
              <a:rPr b="1" lang="en-US" sz="3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REFERENCES</a:t>
            </a:r>
            <a:endParaRPr sz="3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1" name="Google Shape;141;p1"/>
          <p:cNvSpPr/>
          <p:nvPr/>
        </p:nvSpPr>
        <p:spPr>
          <a:xfrm>
            <a:off x="21959621" y="30934152"/>
            <a:ext cx="9196730" cy="5193792"/>
          </a:xfrm>
          <a:prstGeom prst="rect">
            <a:avLst/>
          </a:prstGeom>
          <a:noFill/>
          <a:ln>
            <a:noFill/>
          </a:ln>
        </p:spPr>
        <p:txBody>
          <a:bodyPr anchorCtr="0" anchor="t" bIns="750" lIns="750" spcFirstLastPara="1" rIns="750" wrap="square" tIns="75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rgbClr val="1E293B"/>
                </a:solidFill>
                <a:latin typeface="Arial"/>
                <a:ea typeface="Arial"/>
                <a:cs typeface="Arial"/>
                <a:sym typeface="Arial"/>
              </a:rPr>
              <a:t>Author et al. Journal/Conference, year.</a:t>
            </a:r>
            <a:br>
              <a:rPr lang="en-US" sz="2800">
                <a:solidFill>
                  <a:srgbClr val="1E293B"/>
                </a:solidFill>
                <a:latin typeface="Arial"/>
                <a:ea typeface="Arial"/>
                <a:cs typeface="Arial"/>
                <a:sym typeface="Arial"/>
              </a:rPr>
            </a:br>
            <a:endParaRPr sz="2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rgbClr val="1E293B"/>
                </a:solidFill>
                <a:latin typeface="Arial"/>
                <a:ea typeface="Arial"/>
                <a:cs typeface="Arial"/>
                <a:sym typeface="Arial"/>
              </a:rPr>
              <a:t>Author et al. Journal/Conference, year.</a:t>
            </a:r>
            <a:br>
              <a:rPr lang="en-US" sz="2800">
                <a:solidFill>
                  <a:srgbClr val="1E293B"/>
                </a:solidFill>
                <a:latin typeface="Arial"/>
                <a:ea typeface="Arial"/>
                <a:cs typeface="Arial"/>
                <a:sym typeface="Arial"/>
              </a:rPr>
            </a:br>
            <a:endParaRPr sz="2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rgbClr val="1E293B"/>
                </a:solidFill>
                <a:latin typeface="Arial"/>
                <a:ea typeface="Arial"/>
                <a:cs typeface="Arial"/>
                <a:sym typeface="Arial"/>
              </a:rPr>
              <a:t>Author et al. Journal/Conference, year.</a:t>
            </a:r>
            <a:br>
              <a:rPr lang="en-US" sz="2800">
                <a:solidFill>
                  <a:srgbClr val="1E293B"/>
                </a:solidFill>
                <a:latin typeface="Arial"/>
                <a:ea typeface="Arial"/>
                <a:cs typeface="Arial"/>
                <a:sym typeface="Arial"/>
              </a:rPr>
            </a:br>
            <a:endParaRPr sz="2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rgbClr val="1E293B"/>
                </a:solidFill>
                <a:latin typeface="Arial"/>
                <a:ea typeface="Arial"/>
                <a:cs typeface="Arial"/>
                <a:sym typeface="Arial"/>
              </a:rPr>
              <a:t>Use 3–6 key references only.</a:t>
            </a:r>
            <a:endParaRPr sz="2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2" name="Google Shape;142;p1"/>
          <p:cNvSpPr/>
          <p:nvPr/>
        </p:nvSpPr>
        <p:spPr>
          <a:xfrm>
            <a:off x="21630437" y="36822888"/>
            <a:ext cx="9855098" cy="4041648"/>
          </a:xfrm>
          <a:prstGeom prst="roundRect">
            <a:avLst>
              <a:gd fmla="val 0" name="adj"/>
            </a:avLst>
          </a:prstGeom>
          <a:solidFill>
            <a:srgbClr val="FFFFFF"/>
          </a:solidFill>
          <a:ln cap="flat" cmpd="sng" w="15225">
            <a:solidFill>
              <a:srgbClr val="CFD8D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3" name="Google Shape;143;p1"/>
          <p:cNvSpPr/>
          <p:nvPr/>
        </p:nvSpPr>
        <p:spPr>
          <a:xfrm>
            <a:off x="21630437" y="36822888"/>
            <a:ext cx="9855098" cy="868680"/>
          </a:xfrm>
          <a:prstGeom prst="rect">
            <a:avLst/>
          </a:prstGeom>
          <a:solidFill>
            <a:srgbClr val="5C6C5E"/>
          </a:solidFill>
          <a:ln cap="flat" cmpd="sng" w="12700">
            <a:solidFill>
              <a:srgbClr val="5C6C5E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4" name="Google Shape;144;p1"/>
          <p:cNvSpPr/>
          <p:nvPr/>
        </p:nvSpPr>
        <p:spPr>
          <a:xfrm>
            <a:off x="21630437" y="36822888"/>
            <a:ext cx="201168" cy="868680"/>
          </a:xfrm>
          <a:prstGeom prst="rect">
            <a:avLst/>
          </a:prstGeom>
          <a:solidFill>
            <a:srgbClr val="FF7F2A"/>
          </a:solidFill>
          <a:ln cap="flat" cmpd="sng" w="12700">
            <a:solidFill>
              <a:srgbClr val="FF7F2A">
                <a:alpha val="0"/>
              </a:srgbClr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5" name="Google Shape;145;p1"/>
          <p:cNvSpPr/>
          <p:nvPr/>
        </p:nvSpPr>
        <p:spPr>
          <a:xfrm>
            <a:off x="21959621" y="36896040"/>
            <a:ext cx="9196730" cy="740664"/>
          </a:xfrm>
          <a:prstGeom prst="rect">
            <a:avLst/>
          </a:prstGeom>
          <a:noFill/>
          <a:ln>
            <a:noFill/>
          </a:ln>
        </p:spPr>
        <p:txBody>
          <a:bodyPr anchorCtr="0" anchor="ctr" bIns="250" lIns="250" spcFirstLastPara="1" rIns="250" wrap="square" tIns="25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Arial"/>
              <a:buNone/>
            </a:pPr>
            <a:r>
              <a:rPr b="1" lang="en-US" sz="32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CONTACT</a:t>
            </a:r>
            <a:endParaRPr sz="3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6" name="Google Shape;146;p1"/>
          <p:cNvSpPr/>
          <p:nvPr/>
        </p:nvSpPr>
        <p:spPr>
          <a:xfrm>
            <a:off x="21959621" y="37929312"/>
            <a:ext cx="2423160" cy="2423160"/>
          </a:xfrm>
          <a:prstGeom prst="rect">
            <a:avLst/>
          </a:prstGeom>
          <a:solidFill>
            <a:srgbClr val="FFFFFF"/>
          </a:solidFill>
          <a:ln cap="flat" cmpd="sng" w="15225">
            <a:solidFill>
              <a:srgbClr val="13274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7" name="Google Shape;147;p1"/>
          <p:cNvSpPr/>
          <p:nvPr/>
        </p:nvSpPr>
        <p:spPr>
          <a:xfrm>
            <a:off x="22142501" y="38615112"/>
            <a:ext cx="2057400" cy="731520"/>
          </a:xfrm>
          <a:prstGeom prst="rect">
            <a:avLst/>
          </a:prstGeom>
          <a:noFill/>
          <a:ln>
            <a:noFill/>
          </a:ln>
        </p:spPr>
        <p:txBody>
          <a:bodyPr anchorCtr="0" anchor="ctr" bIns="250" lIns="250" spcFirstLastPara="1" rIns="250" wrap="square" tIns="250">
            <a:norm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5C6C5E"/>
              </a:buClr>
              <a:buSzPts val="2800"/>
              <a:buFont typeface="Arial"/>
              <a:buNone/>
            </a:pPr>
            <a:r>
              <a:rPr b="1" lang="en-US" sz="2800">
                <a:solidFill>
                  <a:srgbClr val="5C6C5E"/>
                </a:solidFill>
                <a:latin typeface="Arial"/>
                <a:ea typeface="Arial"/>
                <a:cs typeface="Arial"/>
                <a:sym typeface="Arial"/>
              </a:rPr>
              <a:t>QR</a:t>
            </a:r>
            <a:endParaRPr sz="2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8" name="Google Shape;148;p1"/>
          <p:cNvSpPr/>
          <p:nvPr/>
        </p:nvSpPr>
        <p:spPr>
          <a:xfrm>
            <a:off x="24539536" y="37975032"/>
            <a:ext cx="7066178" cy="1005840"/>
          </a:xfrm>
          <a:prstGeom prst="rect">
            <a:avLst/>
          </a:prstGeom>
          <a:noFill/>
          <a:ln>
            <a:noFill/>
          </a:ln>
        </p:spPr>
        <p:txBody>
          <a:bodyPr anchorCtr="0" anchor="ctr" bIns="250" lIns="250" spcFirstLastPara="1" rIns="250" wrap="square" tIns="2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E293B"/>
              </a:buClr>
              <a:buSzPts val="2800"/>
              <a:buFont typeface="Arial"/>
              <a:buNone/>
            </a:pPr>
            <a:r>
              <a:rPr lang="en-US" sz="2800">
                <a:solidFill>
                  <a:srgbClr val="1E293B"/>
                </a:solidFill>
                <a:latin typeface="Arial"/>
                <a:ea typeface="Arial"/>
                <a:cs typeface="Arial"/>
                <a:sym typeface="Arial"/>
              </a:rPr>
              <a:t>Add QR code for repository, supplementary material, demo or contact page.</a:t>
            </a:r>
            <a:endParaRPr sz="2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9" name="Google Shape;149;p1"/>
          <p:cNvSpPr/>
          <p:nvPr/>
        </p:nvSpPr>
        <p:spPr>
          <a:xfrm>
            <a:off x="24539536" y="39255192"/>
            <a:ext cx="6453530" cy="594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250" lIns="250" spcFirstLastPara="1" rIns="250" wrap="square" tIns="250">
            <a:norm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7F2A"/>
              </a:buClr>
              <a:buSzPts val="2200"/>
              <a:buFont typeface="Arial"/>
              <a:buNone/>
            </a:pPr>
            <a:r>
              <a:rPr b="1" lang="en-US" sz="2200">
                <a:solidFill>
                  <a:srgbClr val="FF7F2A"/>
                </a:solidFill>
                <a:latin typeface="Arial"/>
                <a:ea typeface="Arial"/>
                <a:cs typeface="Arial"/>
                <a:sym typeface="Arial"/>
              </a:rPr>
              <a:t>email@institution.edu • github.com/user/project</a:t>
            </a:r>
            <a:endParaRPr sz="2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0" name="Google Shape;150;p1"/>
          <p:cNvSpPr/>
          <p:nvPr/>
        </p:nvSpPr>
        <p:spPr>
          <a:xfrm>
            <a:off x="24688800" y="41663722"/>
            <a:ext cx="658368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50" lIns="250" spcFirstLastPara="1" rIns="250" wrap="square" tIns="250">
            <a:norm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FF7F2A"/>
              </a:buClr>
              <a:buSzPts val="3600"/>
              <a:buFont typeface="Arial"/>
              <a:buNone/>
            </a:pPr>
            <a:r>
              <a:rPr b="1" lang="en-US" sz="3600">
                <a:solidFill>
                  <a:srgbClr val="FF7F2A"/>
                </a:solidFill>
                <a:latin typeface="Arial"/>
                <a:ea typeface="Arial"/>
                <a:cs typeface="Arial"/>
                <a:sym typeface="Arial"/>
              </a:rPr>
              <a:t>BSB 2026</a:t>
            </a:r>
            <a:endParaRPr sz="3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1" name="Google Shape;151;p1"/>
          <p:cNvSpPr/>
          <p:nvPr/>
        </p:nvSpPr>
        <p:spPr>
          <a:xfrm>
            <a:off x="20116800" y="42349522"/>
            <a:ext cx="11155680" cy="384048"/>
          </a:xfrm>
          <a:prstGeom prst="rect">
            <a:avLst/>
          </a:prstGeom>
          <a:noFill/>
          <a:ln>
            <a:noFill/>
          </a:ln>
        </p:spPr>
        <p:txBody>
          <a:bodyPr anchorCtr="0" anchor="ctr" bIns="250" lIns="250" spcFirstLastPara="1" rIns="250" wrap="square" tIns="25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F0CEA6"/>
              </a:buClr>
              <a:buSzPts val="2800"/>
              <a:buFont typeface="Arial"/>
              <a:buNone/>
            </a:pPr>
            <a:r>
              <a:rPr i="1" lang="en-US" sz="2800">
                <a:solidFill>
                  <a:srgbClr val="F0CEA6"/>
                </a:solidFill>
                <a:latin typeface="Arial"/>
                <a:ea typeface="Arial"/>
                <a:cs typeface="Arial"/>
                <a:sym typeface="Arial"/>
              </a:rPr>
              <a:t>Brazilian Symposium on Bioinformatics</a:t>
            </a:r>
            <a:endParaRPr i="1" sz="2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Tema do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2026-09-12T23:02:04Z</dcterms:created>
  <dc:creator>OpenAI</dc:creator>
</cp:coreProperties>
</file>